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82" r:id="rId4"/>
    <p:sldId id="258" r:id="rId5"/>
    <p:sldId id="259" r:id="rId6"/>
    <p:sldId id="260" r:id="rId7"/>
    <p:sldId id="261" r:id="rId8"/>
    <p:sldId id="262" r:id="rId9"/>
    <p:sldId id="280" r:id="rId10"/>
    <p:sldId id="281" r:id="rId11"/>
    <p:sldId id="284" r:id="rId12"/>
    <p:sldId id="263" r:id="rId13"/>
    <p:sldId id="264" r:id="rId14"/>
    <p:sldId id="265" r:id="rId15"/>
    <p:sldId id="279" r:id="rId16"/>
    <p:sldId id="268" r:id="rId17"/>
    <p:sldId id="270" r:id="rId18"/>
    <p:sldId id="271" r:id="rId19"/>
    <p:sldId id="272" r:id="rId20"/>
    <p:sldId id="276" r:id="rId21"/>
    <p:sldId id="278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D2156B-B705-4463-5A67-871DDDCCE350}" v="92" dt="2024-12-09T22:25:10.193"/>
    <p1510:client id="{634E91C6-5CFD-4E1C-A42E-F4802EE2FADC}" v="4360" dt="2024-12-10T00:19:07.260"/>
    <p1510:client id="{7057C614-7976-5849-003F-65711F3B40AD}" v="56" dt="2024-12-10T01:41:56.101"/>
    <p1510:client id="{76AC9DDE-CC39-5099-0A2D-74566AB3BE8E}" v="3" dt="2024-12-10T00:53:34.9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363800-8414-4794-BB5D-8B9B3421B492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EBD32F3-0633-43F5-95DA-52619BA17A48}">
      <dgm:prSet/>
      <dgm:spPr/>
      <dgm:t>
        <a:bodyPr/>
        <a:lstStyle/>
        <a:p>
          <a:r>
            <a:rPr lang="en-US"/>
            <a:t>Contrastive Learning:	</a:t>
          </a:r>
        </a:p>
      </dgm:t>
    </dgm:pt>
    <dgm:pt modelId="{DD8629E5-EDAB-4D5D-959A-B78C12D85109}" type="parTrans" cxnId="{658C9E2B-2929-45BC-94D4-ED11B945B44D}">
      <dgm:prSet/>
      <dgm:spPr/>
      <dgm:t>
        <a:bodyPr/>
        <a:lstStyle/>
        <a:p>
          <a:endParaRPr lang="en-US"/>
        </a:p>
      </dgm:t>
    </dgm:pt>
    <dgm:pt modelId="{6E29F88E-8A84-45A2-973A-E9FC902F68B6}" type="sibTrans" cxnId="{658C9E2B-2929-45BC-94D4-ED11B945B44D}">
      <dgm:prSet/>
      <dgm:spPr/>
      <dgm:t>
        <a:bodyPr/>
        <a:lstStyle/>
        <a:p>
          <a:endParaRPr lang="en-US"/>
        </a:p>
      </dgm:t>
    </dgm:pt>
    <dgm:pt modelId="{4B136917-561D-464B-B2D3-9AAE5D76090C}">
      <dgm:prSet/>
      <dgm:spPr/>
      <dgm:t>
        <a:bodyPr/>
        <a:lstStyle/>
        <a:p>
          <a:r>
            <a:rPr lang="en-US"/>
            <a:t>Self-supervised learning technique</a:t>
          </a:r>
        </a:p>
      </dgm:t>
    </dgm:pt>
    <dgm:pt modelId="{240E9DD3-8EBE-4281-BE8E-BF1682B3E465}" type="parTrans" cxnId="{DAB7871B-B996-4EE6-983B-7B9915B7BD2C}">
      <dgm:prSet/>
      <dgm:spPr/>
      <dgm:t>
        <a:bodyPr/>
        <a:lstStyle/>
        <a:p>
          <a:endParaRPr lang="en-US"/>
        </a:p>
      </dgm:t>
    </dgm:pt>
    <dgm:pt modelId="{D694B4DD-F186-4ADE-B02C-2DF2601DD6E8}" type="sibTrans" cxnId="{DAB7871B-B996-4EE6-983B-7B9915B7BD2C}">
      <dgm:prSet/>
      <dgm:spPr/>
      <dgm:t>
        <a:bodyPr/>
        <a:lstStyle/>
        <a:p>
          <a:endParaRPr lang="en-US"/>
        </a:p>
      </dgm:t>
    </dgm:pt>
    <dgm:pt modelId="{59552CED-2421-41F2-A40B-C783E6229C30}">
      <dgm:prSet/>
      <dgm:spPr/>
      <dgm:t>
        <a:bodyPr/>
        <a:lstStyle/>
        <a:p>
          <a:r>
            <a:rPr lang="en-US"/>
            <a:t>Aims to learn rich representations by..</a:t>
          </a:r>
        </a:p>
      </dgm:t>
    </dgm:pt>
    <dgm:pt modelId="{A2F95E8E-4F83-450D-8DA8-07ED81EF1818}" type="parTrans" cxnId="{19B9EA0D-1C36-4F6A-91CC-D2BD43529089}">
      <dgm:prSet/>
      <dgm:spPr/>
      <dgm:t>
        <a:bodyPr/>
        <a:lstStyle/>
        <a:p>
          <a:endParaRPr lang="en-US"/>
        </a:p>
      </dgm:t>
    </dgm:pt>
    <dgm:pt modelId="{91ECB06F-1E9B-4B9A-992B-F537969A17DA}" type="sibTrans" cxnId="{19B9EA0D-1C36-4F6A-91CC-D2BD43529089}">
      <dgm:prSet/>
      <dgm:spPr/>
      <dgm:t>
        <a:bodyPr/>
        <a:lstStyle/>
        <a:p>
          <a:endParaRPr lang="en-US"/>
        </a:p>
      </dgm:t>
    </dgm:pt>
    <dgm:pt modelId="{94A246A4-7517-4060-B429-86AFB7B29E58}">
      <dgm:prSet/>
      <dgm:spPr/>
      <dgm:t>
        <a:bodyPr/>
        <a:lstStyle/>
        <a:p>
          <a:r>
            <a:rPr lang="en-US"/>
            <a:t>Aligning similar (positive)</a:t>
          </a:r>
        </a:p>
      </dgm:t>
    </dgm:pt>
    <dgm:pt modelId="{F7671E3C-E142-4A4F-98FF-E5106F182E33}" type="parTrans" cxnId="{117F12D8-88DA-431D-B2DE-4192E8030D07}">
      <dgm:prSet/>
      <dgm:spPr/>
      <dgm:t>
        <a:bodyPr/>
        <a:lstStyle/>
        <a:p>
          <a:endParaRPr lang="en-US"/>
        </a:p>
      </dgm:t>
    </dgm:pt>
    <dgm:pt modelId="{7C6C3839-E5B9-4188-ACD2-FEA305C00C8E}" type="sibTrans" cxnId="{117F12D8-88DA-431D-B2DE-4192E8030D07}">
      <dgm:prSet/>
      <dgm:spPr/>
      <dgm:t>
        <a:bodyPr/>
        <a:lstStyle/>
        <a:p>
          <a:endParaRPr lang="en-US"/>
        </a:p>
      </dgm:t>
    </dgm:pt>
    <dgm:pt modelId="{44A3716A-8A41-4E55-8110-996A46D27D88}">
      <dgm:prSet/>
      <dgm:spPr/>
      <dgm:t>
        <a:bodyPr/>
        <a:lstStyle/>
        <a:p>
          <a:r>
            <a:rPr lang="en-US"/>
            <a:t>Distinguishing dissimilar (negative)</a:t>
          </a:r>
        </a:p>
      </dgm:t>
    </dgm:pt>
    <dgm:pt modelId="{539E5AFA-4938-441A-9BC7-16288DC540A0}" type="parTrans" cxnId="{4B767208-B910-4411-87CE-0AB9863A92C6}">
      <dgm:prSet/>
      <dgm:spPr/>
      <dgm:t>
        <a:bodyPr/>
        <a:lstStyle/>
        <a:p>
          <a:endParaRPr lang="en-US"/>
        </a:p>
      </dgm:t>
    </dgm:pt>
    <dgm:pt modelId="{383D6FFF-41FD-4F6E-89B7-A3FC8B75A22C}" type="sibTrans" cxnId="{4B767208-B910-4411-87CE-0AB9863A92C6}">
      <dgm:prSet/>
      <dgm:spPr/>
      <dgm:t>
        <a:bodyPr/>
        <a:lstStyle/>
        <a:p>
          <a:endParaRPr lang="en-US"/>
        </a:p>
      </dgm:t>
    </dgm:pt>
    <dgm:pt modelId="{F434E65B-5E98-46AC-A626-BA28BD8488C8}">
      <dgm:prSet/>
      <dgm:spPr/>
      <dgm:t>
        <a:bodyPr/>
        <a:lstStyle/>
        <a:p>
          <a:r>
            <a:rPr lang="en-US"/>
            <a:t>Common Applications:</a:t>
          </a:r>
        </a:p>
      </dgm:t>
    </dgm:pt>
    <dgm:pt modelId="{B81FA7DB-1128-48C8-8052-1CA719FF7638}" type="parTrans" cxnId="{CD125777-CFF8-46FB-95DA-0CE5064C6114}">
      <dgm:prSet/>
      <dgm:spPr/>
      <dgm:t>
        <a:bodyPr/>
        <a:lstStyle/>
        <a:p>
          <a:endParaRPr lang="en-US"/>
        </a:p>
      </dgm:t>
    </dgm:pt>
    <dgm:pt modelId="{86FA017B-7D18-496D-B9FA-2AFA47893461}" type="sibTrans" cxnId="{CD125777-CFF8-46FB-95DA-0CE5064C6114}">
      <dgm:prSet/>
      <dgm:spPr/>
      <dgm:t>
        <a:bodyPr/>
        <a:lstStyle/>
        <a:p>
          <a:endParaRPr lang="en-US"/>
        </a:p>
      </dgm:t>
    </dgm:pt>
    <dgm:pt modelId="{60D60D88-97DC-43B4-BA11-EB97CC8F79C0}">
      <dgm:prSet/>
      <dgm:spPr/>
      <dgm:t>
        <a:bodyPr/>
        <a:lstStyle/>
        <a:p>
          <a:r>
            <a:rPr lang="en-US"/>
            <a:t>Aligning multi-modal data (especially image-text pairs)</a:t>
          </a:r>
        </a:p>
      </dgm:t>
    </dgm:pt>
    <dgm:pt modelId="{C65F4FCA-F5B3-47EC-AEA8-55C7F389EA48}" type="parTrans" cxnId="{8316F43B-5F3B-460E-9B9F-DE089F0A0AC1}">
      <dgm:prSet/>
      <dgm:spPr/>
      <dgm:t>
        <a:bodyPr/>
        <a:lstStyle/>
        <a:p>
          <a:endParaRPr lang="en-US"/>
        </a:p>
      </dgm:t>
    </dgm:pt>
    <dgm:pt modelId="{10029522-89B2-41F2-923D-CAB7429CF4B4}" type="sibTrans" cxnId="{8316F43B-5F3B-460E-9B9F-DE089F0A0AC1}">
      <dgm:prSet/>
      <dgm:spPr/>
      <dgm:t>
        <a:bodyPr/>
        <a:lstStyle/>
        <a:p>
          <a:endParaRPr lang="en-US"/>
        </a:p>
      </dgm:t>
    </dgm:pt>
    <dgm:pt modelId="{F039B5AA-B5CC-472C-BC37-744CA2D49847}">
      <dgm:prSet/>
      <dgm:spPr/>
      <dgm:t>
        <a:bodyPr/>
        <a:lstStyle/>
        <a:p>
          <a:r>
            <a:rPr lang="en-US"/>
            <a:t>Models like CLIP and ALIGN have achieved significant success</a:t>
          </a:r>
        </a:p>
      </dgm:t>
    </dgm:pt>
    <dgm:pt modelId="{D178C8FB-BFC5-4451-A78E-8E90A5EB9983}" type="parTrans" cxnId="{927FBAA2-2F9B-4059-AF0E-2842B01E5166}">
      <dgm:prSet/>
      <dgm:spPr/>
      <dgm:t>
        <a:bodyPr/>
        <a:lstStyle/>
        <a:p>
          <a:endParaRPr lang="en-US"/>
        </a:p>
      </dgm:t>
    </dgm:pt>
    <dgm:pt modelId="{40F3E275-810D-4D20-8A40-42E34B108AD5}" type="sibTrans" cxnId="{927FBAA2-2F9B-4059-AF0E-2842B01E5166}">
      <dgm:prSet/>
      <dgm:spPr/>
      <dgm:t>
        <a:bodyPr/>
        <a:lstStyle/>
        <a:p>
          <a:endParaRPr lang="en-US"/>
        </a:p>
      </dgm:t>
    </dgm:pt>
    <dgm:pt modelId="{791C5A69-3838-473C-81D3-6BA6A5CDA839}" type="pres">
      <dgm:prSet presAssocID="{E1363800-8414-4794-BB5D-8B9B3421B492}" presName="linear" presStyleCnt="0">
        <dgm:presLayoutVars>
          <dgm:dir/>
          <dgm:animLvl val="lvl"/>
          <dgm:resizeHandles val="exact"/>
        </dgm:presLayoutVars>
      </dgm:prSet>
      <dgm:spPr/>
    </dgm:pt>
    <dgm:pt modelId="{8E760E30-C726-4679-B24A-44E30D19FD53}" type="pres">
      <dgm:prSet presAssocID="{0EBD32F3-0633-43F5-95DA-52619BA17A48}" presName="parentLin" presStyleCnt="0"/>
      <dgm:spPr/>
    </dgm:pt>
    <dgm:pt modelId="{A61D31A4-CFA2-4322-8AC4-F6074D7FDDA0}" type="pres">
      <dgm:prSet presAssocID="{0EBD32F3-0633-43F5-95DA-52619BA17A48}" presName="parentLeftMargin" presStyleLbl="node1" presStyleIdx="0" presStyleCnt="2"/>
      <dgm:spPr/>
    </dgm:pt>
    <dgm:pt modelId="{484A4094-CDB0-4C57-8EE1-E22C394C665C}" type="pres">
      <dgm:prSet presAssocID="{0EBD32F3-0633-43F5-95DA-52619BA17A4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0FF6725-3C2E-499A-ACE4-55C292AB3F73}" type="pres">
      <dgm:prSet presAssocID="{0EBD32F3-0633-43F5-95DA-52619BA17A48}" presName="negativeSpace" presStyleCnt="0"/>
      <dgm:spPr/>
    </dgm:pt>
    <dgm:pt modelId="{B8A7182B-2F94-4C47-AF3B-59C2BFCB0D2D}" type="pres">
      <dgm:prSet presAssocID="{0EBD32F3-0633-43F5-95DA-52619BA17A48}" presName="childText" presStyleLbl="conFgAcc1" presStyleIdx="0" presStyleCnt="2">
        <dgm:presLayoutVars>
          <dgm:bulletEnabled val="1"/>
        </dgm:presLayoutVars>
      </dgm:prSet>
      <dgm:spPr/>
    </dgm:pt>
    <dgm:pt modelId="{612FF9E2-977F-46DB-88DF-4DADE5D421B6}" type="pres">
      <dgm:prSet presAssocID="{6E29F88E-8A84-45A2-973A-E9FC902F68B6}" presName="spaceBetweenRectangles" presStyleCnt="0"/>
      <dgm:spPr/>
    </dgm:pt>
    <dgm:pt modelId="{58500FC1-2770-488E-AB6A-733D68EAAC36}" type="pres">
      <dgm:prSet presAssocID="{F434E65B-5E98-46AC-A626-BA28BD8488C8}" presName="parentLin" presStyleCnt="0"/>
      <dgm:spPr/>
    </dgm:pt>
    <dgm:pt modelId="{423DE547-FF52-4412-A733-DC91F436CDD7}" type="pres">
      <dgm:prSet presAssocID="{F434E65B-5E98-46AC-A626-BA28BD8488C8}" presName="parentLeftMargin" presStyleLbl="node1" presStyleIdx="0" presStyleCnt="2"/>
      <dgm:spPr/>
    </dgm:pt>
    <dgm:pt modelId="{5157751A-A249-4449-A91C-75BB33B795BA}" type="pres">
      <dgm:prSet presAssocID="{F434E65B-5E98-46AC-A626-BA28BD8488C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1EF1ED3-7F19-4C35-AA10-5AA5EE52F975}" type="pres">
      <dgm:prSet presAssocID="{F434E65B-5E98-46AC-A626-BA28BD8488C8}" presName="negativeSpace" presStyleCnt="0"/>
      <dgm:spPr/>
    </dgm:pt>
    <dgm:pt modelId="{3998C5F0-733B-4530-8741-9840CADD6A37}" type="pres">
      <dgm:prSet presAssocID="{F434E65B-5E98-46AC-A626-BA28BD8488C8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4B767208-B910-4411-87CE-0AB9863A92C6}" srcId="{59552CED-2421-41F2-A40B-C783E6229C30}" destId="{44A3716A-8A41-4E55-8110-996A46D27D88}" srcOrd="1" destOrd="0" parTransId="{539E5AFA-4938-441A-9BC7-16288DC540A0}" sibTransId="{383D6FFF-41FD-4F6E-89B7-A3FC8B75A22C}"/>
    <dgm:cxn modelId="{19B9EA0D-1C36-4F6A-91CC-D2BD43529089}" srcId="{0EBD32F3-0633-43F5-95DA-52619BA17A48}" destId="{59552CED-2421-41F2-A40B-C783E6229C30}" srcOrd="1" destOrd="0" parTransId="{A2F95E8E-4F83-450D-8DA8-07ED81EF1818}" sibTransId="{91ECB06F-1E9B-4B9A-992B-F537969A17DA}"/>
    <dgm:cxn modelId="{DAB7871B-B996-4EE6-983B-7B9915B7BD2C}" srcId="{0EBD32F3-0633-43F5-95DA-52619BA17A48}" destId="{4B136917-561D-464B-B2D3-9AAE5D76090C}" srcOrd="0" destOrd="0" parTransId="{240E9DD3-8EBE-4281-BE8E-BF1682B3E465}" sibTransId="{D694B4DD-F186-4ADE-B02C-2DF2601DD6E8}"/>
    <dgm:cxn modelId="{48C86528-6981-4425-AE2D-12DA31B3FFA1}" type="presOf" srcId="{4B136917-561D-464B-B2D3-9AAE5D76090C}" destId="{B8A7182B-2F94-4C47-AF3B-59C2BFCB0D2D}" srcOrd="0" destOrd="0" presId="urn:microsoft.com/office/officeart/2005/8/layout/list1"/>
    <dgm:cxn modelId="{658C9E2B-2929-45BC-94D4-ED11B945B44D}" srcId="{E1363800-8414-4794-BB5D-8B9B3421B492}" destId="{0EBD32F3-0633-43F5-95DA-52619BA17A48}" srcOrd="0" destOrd="0" parTransId="{DD8629E5-EDAB-4D5D-959A-B78C12D85109}" sibTransId="{6E29F88E-8A84-45A2-973A-E9FC902F68B6}"/>
    <dgm:cxn modelId="{A9D6FF35-90E0-41F1-8AB4-E35CDDCD9A99}" type="presOf" srcId="{E1363800-8414-4794-BB5D-8B9B3421B492}" destId="{791C5A69-3838-473C-81D3-6BA6A5CDA839}" srcOrd="0" destOrd="0" presId="urn:microsoft.com/office/officeart/2005/8/layout/list1"/>
    <dgm:cxn modelId="{8316F43B-5F3B-460E-9B9F-DE089F0A0AC1}" srcId="{F434E65B-5E98-46AC-A626-BA28BD8488C8}" destId="{60D60D88-97DC-43B4-BA11-EB97CC8F79C0}" srcOrd="0" destOrd="0" parTransId="{C65F4FCA-F5B3-47EC-AEA8-55C7F389EA48}" sibTransId="{10029522-89B2-41F2-923D-CAB7429CF4B4}"/>
    <dgm:cxn modelId="{BB8A7464-4D1C-4072-8543-73B795D2550E}" type="presOf" srcId="{F039B5AA-B5CC-472C-BC37-744CA2D49847}" destId="{3998C5F0-733B-4530-8741-9840CADD6A37}" srcOrd="0" destOrd="1" presId="urn:microsoft.com/office/officeart/2005/8/layout/list1"/>
    <dgm:cxn modelId="{2236DD6A-BD85-4C69-9520-81DA11FB712D}" type="presOf" srcId="{0EBD32F3-0633-43F5-95DA-52619BA17A48}" destId="{484A4094-CDB0-4C57-8EE1-E22C394C665C}" srcOrd="1" destOrd="0" presId="urn:microsoft.com/office/officeart/2005/8/layout/list1"/>
    <dgm:cxn modelId="{CD125777-CFF8-46FB-95DA-0CE5064C6114}" srcId="{E1363800-8414-4794-BB5D-8B9B3421B492}" destId="{F434E65B-5E98-46AC-A626-BA28BD8488C8}" srcOrd="1" destOrd="0" parTransId="{B81FA7DB-1128-48C8-8052-1CA719FF7638}" sibTransId="{86FA017B-7D18-496D-B9FA-2AFA47893461}"/>
    <dgm:cxn modelId="{4410BC7C-103D-435F-8241-1C4FECB0A87C}" type="presOf" srcId="{F434E65B-5E98-46AC-A626-BA28BD8488C8}" destId="{423DE547-FF52-4412-A733-DC91F436CDD7}" srcOrd="0" destOrd="0" presId="urn:microsoft.com/office/officeart/2005/8/layout/list1"/>
    <dgm:cxn modelId="{64A8A87D-1F57-4DF5-9C86-7F07D81A154D}" type="presOf" srcId="{94A246A4-7517-4060-B429-86AFB7B29E58}" destId="{B8A7182B-2F94-4C47-AF3B-59C2BFCB0D2D}" srcOrd="0" destOrd="2" presId="urn:microsoft.com/office/officeart/2005/8/layout/list1"/>
    <dgm:cxn modelId="{70468A91-00E5-44B0-A6E0-F06EC22C0622}" type="presOf" srcId="{59552CED-2421-41F2-A40B-C783E6229C30}" destId="{B8A7182B-2F94-4C47-AF3B-59C2BFCB0D2D}" srcOrd="0" destOrd="1" presId="urn:microsoft.com/office/officeart/2005/8/layout/list1"/>
    <dgm:cxn modelId="{15743796-0B95-4463-8087-372B62C7E0F9}" type="presOf" srcId="{F434E65B-5E98-46AC-A626-BA28BD8488C8}" destId="{5157751A-A249-4449-A91C-75BB33B795BA}" srcOrd="1" destOrd="0" presId="urn:microsoft.com/office/officeart/2005/8/layout/list1"/>
    <dgm:cxn modelId="{AAE1BEA0-2231-49FC-9527-7FA7FFECD0B4}" type="presOf" srcId="{60D60D88-97DC-43B4-BA11-EB97CC8F79C0}" destId="{3998C5F0-733B-4530-8741-9840CADD6A37}" srcOrd="0" destOrd="0" presId="urn:microsoft.com/office/officeart/2005/8/layout/list1"/>
    <dgm:cxn modelId="{927FBAA2-2F9B-4059-AF0E-2842B01E5166}" srcId="{F434E65B-5E98-46AC-A626-BA28BD8488C8}" destId="{F039B5AA-B5CC-472C-BC37-744CA2D49847}" srcOrd="1" destOrd="0" parTransId="{D178C8FB-BFC5-4451-A78E-8E90A5EB9983}" sibTransId="{40F3E275-810D-4D20-8A40-42E34B108AD5}"/>
    <dgm:cxn modelId="{C23D2ACE-5E96-4257-ACE5-3E5656ECCDE3}" type="presOf" srcId="{0EBD32F3-0633-43F5-95DA-52619BA17A48}" destId="{A61D31A4-CFA2-4322-8AC4-F6074D7FDDA0}" srcOrd="0" destOrd="0" presId="urn:microsoft.com/office/officeart/2005/8/layout/list1"/>
    <dgm:cxn modelId="{117F12D8-88DA-431D-B2DE-4192E8030D07}" srcId="{59552CED-2421-41F2-A40B-C783E6229C30}" destId="{94A246A4-7517-4060-B429-86AFB7B29E58}" srcOrd="0" destOrd="0" parTransId="{F7671E3C-E142-4A4F-98FF-E5106F182E33}" sibTransId="{7C6C3839-E5B9-4188-ACD2-FEA305C00C8E}"/>
    <dgm:cxn modelId="{56360AF7-8F76-42E3-94F1-1E790EF28526}" type="presOf" srcId="{44A3716A-8A41-4E55-8110-996A46D27D88}" destId="{B8A7182B-2F94-4C47-AF3B-59C2BFCB0D2D}" srcOrd="0" destOrd="3" presId="urn:microsoft.com/office/officeart/2005/8/layout/list1"/>
    <dgm:cxn modelId="{691F576A-1DE6-4561-BF36-742C02FD5E60}" type="presParOf" srcId="{791C5A69-3838-473C-81D3-6BA6A5CDA839}" destId="{8E760E30-C726-4679-B24A-44E30D19FD53}" srcOrd="0" destOrd="0" presId="urn:microsoft.com/office/officeart/2005/8/layout/list1"/>
    <dgm:cxn modelId="{94A18ED6-DA8F-47A2-A4B1-21FEA557014A}" type="presParOf" srcId="{8E760E30-C726-4679-B24A-44E30D19FD53}" destId="{A61D31A4-CFA2-4322-8AC4-F6074D7FDDA0}" srcOrd="0" destOrd="0" presId="urn:microsoft.com/office/officeart/2005/8/layout/list1"/>
    <dgm:cxn modelId="{F02607F3-01DC-4FB2-97BA-84C4DD1BDD75}" type="presParOf" srcId="{8E760E30-C726-4679-B24A-44E30D19FD53}" destId="{484A4094-CDB0-4C57-8EE1-E22C394C665C}" srcOrd="1" destOrd="0" presId="urn:microsoft.com/office/officeart/2005/8/layout/list1"/>
    <dgm:cxn modelId="{733430E0-5420-478E-9113-16FE1BF72D3E}" type="presParOf" srcId="{791C5A69-3838-473C-81D3-6BA6A5CDA839}" destId="{B0FF6725-3C2E-499A-ACE4-55C292AB3F73}" srcOrd="1" destOrd="0" presId="urn:microsoft.com/office/officeart/2005/8/layout/list1"/>
    <dgm:cxn modelId="{FDAD13CE-BDF7-4F7D-A0A8-73FA8A8540EE}" type="presParOf" srcId="{791C5A69-3838-473C-81D3-6BA6A5CDA839}" destId="{B8A7182B-2F94-4C47-AF3B-59C2BFCB0D2D}" srcOrd="2" destOrd="0" presId="urn:microsoft.com/office/officeart/2005/8/layout/list1"/>
    <dgm:cxn modelId="{E6CB9E73-98B5-4EA6-AF85-7C0BD4539C36}" type="presParOf" srcId="{791C5A69-3838-473C-81D3-6BA6A5CDA839}" destId="{612FF9E2-977F-46DB-88DF-4DADE5D421B6}" srcOrd="3" destOrd="0" presId="urn:microsoft.com/office/officeart/2005/8/layout/list1"/>
    <dgm:cxn modelId="{85ADD59E-1BB6-42C5-B8F9-8FADB61B08B5}" type="presParOf" srcId="{791C5A69-3838-473C-81D3-6BA6A5CDA839}" destId="{58500FC1-2770-488E-AB6A-733D68EAAC36}" srcOrd="4" destOrd="0" presId="urn:microsoft.com/office/officeart/2005/8/layout/list1"/>
    <dgm:cxn modelId="{BC50318A-CD86-4C5F-9AB7-F84389A33F2B}" type="presParOf" srcId="{58500FC1-2770-488E-AB6A-733D68EAAC36}" destId="{423DE547-FF52-4412-A733-DC91F436CDD7}" srcOrd="0" destOrd="0" presId="urn:microsoft.com/office/officeart/2005/8/layout/list1"/>
    <dgm:cxn modelId="{B809C77F-F7A2-4B9C-8DBD-2D24827C4F17}" type="presParOf" srcId="{58500FC1-2770-488E-AB6A-733D68EAAC36}" destId="{5157751A-A249-4449-A91C-75BB33B795BA}" srcOrd="1" destOrd="0" presId="urn:microsoft.com/office/officeart/2005/8/layout/list1"/>
    <dgm:cxn modelId="{CB39E4A6-0FBD-4AB4-9D5E-573AFA3B8885}" type="presParOf" srcId="{791C5A69-3838-473C-81D3-6BA6A5CDA839}" destId="{B1EF1ED3-7F19-4C35-AA10-5AA5EE52F975}" srcOrd="5" destOrd="0" presId="urn:microsoft.com/office/officeart/2005/8/layout/list1"/>
    <dgm:cxn modelId="{BECAF2E8-1123-4B6E-B5D9-08719EBB38D8}" type="presParOf" srcId="{791C5A69-3838-473C-81D3-6BA6A5CDA839}" destId="{3998C5F0-733B-4530-8741-9840CADD6A37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DB7F8A-2340-48F0-BB7E-9E7CE8DF1826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27733B9-A1A3-43AE-BE65-2D8ED257CA0B}">
      <dgm:prSet/>
      <dgm:spPr/>
      <dgm:t>
        <a:bodyPr/>
        <a:lstStyle/>
        <a:p>
          <a:r>
            <a:rPr lang="en-US"/>
            <a:t>Key Challenges:</a:t>
          </a:r>
        </a:p>
      </dgm:t>
    </dgm:pt>
    <dgm:pt modelId="{BF97FB9E-D336-4AF1-9A6B-EC8717CACD88}" type="parTrans" cxnId="{2242E368-BDD8-4C91-8907-04A5C969BDF0}">
      <dgm:prSet/>
      <dgm:spPr/>
      <dgm:t>
        <a:bodyPr/>
        <a:lstStyle/>
        <a:p>
          <a:endParaRPr lang="en-US"/>
        </a:p>
      </dgm:t>
    </dgm:pt>
    <dgm:pt modelId="{35D6404A-0268-4D51-8056-7F874A5ABCD3}" type="sibTrans" cxnId="{2242E368-BDD8-4C91-8907-04A5C969BDF0}">
      <dgm:prSet/>
      <dgm:spPr/>
      <dgm:t>
        <a:bodyPr/>
        <a:lstStyle/>
        <a:p>
          <a:endParaRPr lang="en-US"/>
        </a:p>
      </dgm:t>
    </dgm:pt>
    <dgm:pt modelId="{864B06AC-7FDA-4070-83E3-9C9CE3B622C3}">
      <dgm:prSet/>
      <dgm:spPr/>
      <dgm:t>
        <a:bodyPr/>
        <a:lstStyle/>
        <a:p>
          <a:r>
            <a:rPr lang="en-US"/>
            <a:t>Generation of diverse negative samples is crucial but challenging</a:t>
          </a:r>
        </a:p>
      </dgm:t>
    </dgm:pt>
    <dgm:pt modelId="{A6049079-4635-440E-8BF5-9A8ADD40E2E2}" type="parTrans" cxnId="{6BC06268-D2E1-4FC7-B6D8-98846C229EF7}">
      <dgm:prSet/>
      <dgm:spPr/>
      <dgm:t>
        <a:bodyPr/>
        <a:lstStyle/>
        <a:p>
          <a:endParaRPr lang="en-US"/>
        </a:p>
      </dgm:t>
    </dgm:pt>
    <dgm:pt modelId="{743BA3EA-E9EA-467C-88C8-D38F69ABE66B}" type="sibTrans" cxnId="{6BC06268-D2E1-4FC7-B6D8-98846C229EF7}">
      <dgm:prSet/>
      <dgm:spPr/>
      <dgm:t>
        <a:bodyPr/>
        <a:lstStyle/>
        <a:p>
          <a:endParaRPr lang="en-US"/>
        </a:p>
      </dgm:t>
    </dgm:pt>
    <dgm:pt modelId="{9451D95E-2F0E-42DF-8C70-7C62C18000DA}">
      <dgm:prSet/>
      <dgm:spPr/>
      <dgm:t>
        <a:bodyPr/>
        <a:lstStyle/>
        <a:p>
          <a:r>
            <a:rPr lang="en-US"/>
            <a:t>Current methods often lead to trivial / redundant negative examples</a:t>
          </a:r>
        </a:p>
      </dgm:t>
    </dgm:pt>
    <dgm:pt modelId="{D0E0EBEA-B63B-4DF2-A45A-8DF3750AAC3B}" type="parTrans" cxnId="{39A53650-F4DC-450A-A587-F91E5163621E}">
      <dgm:prSet/>
      <dgm:spPr/>
      <dgm:t>
        <a:bodyPr/>
        <a:lstStyle/>
        <a:p>
          <a:endParaRPr lang="en-US"/>
        </a:p>
      </dgm:t>
    </dgm:pt>
    <dgm:pt modelId="{120BB87F-55B0-4C42-A684-F8F251CAE016}" type="sibTrans" cxnId="{39A53650-F4DC-450A-A587-F91E5163621E}">
      <dgm:prSet/>
      <dgm:spPr/>
      <dgm:t>
        <a:bodyPr/>
        <a:lstStyle/>
        <a:p>
          <a:endParaRPr lang="en-US"/>
        </a:p>
      </dgm:t>
    </dgm:pt>
    <dgm:pt modelId="{3E0E392E-AA64-4EA3-A073-16CB6EF74D23}">
      <dgm:prSet/>
      <dgm:spPr/>
      <dgm:t>
        <a:bodyPr/>
        <a:lstStyle/>
        <a:p>
          <a:r>
            <a:rPr lang="en-US"/>
            <a:t>Problem with Negative Sampling:</a:t>
          </a:r>
        </a:p>
      </dgm:t>
    </dgm:pt>
    <dgm:pt modelId="{1ADD313B-95DB-4D25-97CB-3094EBD56B84}" type="parTrans" cxnId="{5988731B-80A9-47C5-BD51-A5D19091D354}">
      <dgm:prSet/>
      <dgm:spPr/>
      <dgm:t>
        <a:bodyPr/>
        <a:lstStyle/>
        <a:p>
          <a:endParaRPr lang="en-US"/>
        </a:p>
      </dgm:t>
    </dgm:pt>
    <dgm:pt modelId="{1BB1FF6B-2D73-43BD-94EF-69BB34BE6EA3}" type="sibTrans" cxnId="{5988731B-80A9-47C5-BD51-A5D19091D354}">
      <dgm:prSet/>
      <dgm:spPr/>
      <dgm:t>
        <a:bodyPr/>
        <a:lstStyle/>
        <a:p>
          <a:endParaRPr lang="en-US"/>
        </a:p>
      </dgm:t>
    </dgm:pt>
    <dgm:pt modelId="{2AF6AEAC-0F32-4781-99AD-51B572CEB5BE}">
      <dgm:prSet/>
      <dgm:spPr/>
      <dgm:t>
        <a:bodyPr/>
        <a:lstStyle/>
        <a:p>
          <a:r>
            <a:rPr lang="en-US"/>
            <a:t>Poorly sampled negatives result in suboptimal representations</a:t>
          </a:r>
        </a:p>
      </dgm:t>
    </dgm:pt>
    <dgm:pt modelId="{2C15AF20-D8F2-4B37-BAAF-BEF973968568}" type="parTrans" cxnId="{D729016A-58CF-4602-A242-5C2A80690D71}">
      <dgm:prSet/>
      <dgm:spPr/>
      <dgm:t>
        <a:bodyPr/>
        <a:lstStyle/>
        <a:p>
          <a:endParaRPr lang="en-US"/>
        </a:p>
      </dgm:t>
    </dgm:pt>
    <dgm:pt modelId="{DACDF5D0-9595-4089-898A-3BF7CAC9419C}" type="sibTrans" cxnId="{D729016A-58CF-4602-A242-5C2A80690D71}">
      <dgm:prSet/>
      <dgm:spPr/>
      <dgm:t>
        <a:bodyPr/>
        <a:lstStyle/>
        <a:p>
          <a:endParaRPr lang="en-US"/>
        </a:p>
      </dgm:t>
    </dgm:pt>
    <dgm:pt modelId="{F293F8E4-D975-4AC9-8C57-D3B45A0AE1B3}">
      <dgm:prSet/>
      <dgm:spPr/>
      <dgm:t>
        <a:bodyPr/>
        <a:lstStyle/>
        <a:p>
          <a:r>
            <a:rPr lang="en-US"/>
            <a:t>Limits model generalization </a:t>
          </a:r>
        </a:p>
      </dgm:t>
    </dgm:pt>
    <dgm:pt modelId="{893A5C0F-2B1B-4209-9392-4243C1890AAE}" type="parTrans" cxnId="{80B64A1D-84B3-4ADC-9238-D7A82D2E31C9}">
      <dgm:prSet/>
      <dgm:spPr/>
      <dgm:t>
        <a:bodyPr/>
        <a:lstStyle/>
        <a:p>
          <a:endParaRPr lang="en-US"/>
        </a:p>
      </dgm:t>
    </dgm:pt>
    <dgm:pt modelId="{DB2F00D3-505D-4AE8-AB0D-CA133A33EBDA}" type="sibTrans" cxnId="{80B64A1D-84B3-4ADC-9238-D7A82D2E31C9}">
      <dgm:prSet/>
      <dgm:spPr/>
      <dgm:t>
        <a:bodyPr/>
        <a:lstStyle/>
        <a:p>
          <a:endParaRPr lang="en-US"/>
        </a:p>
      </dgm:t>
    </dgm:pt>
    <dgm:pt modelId="{C168F943-C6B1-4394-9671-991911A1B763}">
      <dgm:prSet/>
      <dgm:spPr/>
      <dgm:t>
        <a:bodyPr/>
        <a:lstStyle/>
        <a:p>
          <a:r>
            <a:rPr lang="en-US"/>
            <a:t>Reduces effectiveness of learned features</a:t>
          </a:r>
        </a:p>
      </dgm:t>
    </dgm:pt>
    <dgm:pt modelId="{F68838AB-8AD6-4EEF-8AF1-C1B7AB702A06}" type="parTrans" cxnId="{745465C8-39DB-488B-9E90-CE8937F289C9}">
      <dgm:prSet/>
      <dgm:spPr/>
      <dgm:t>
        <a:bodyPr/>
        <a:lstStyle/>
        <a:p>
          <a:endParaRPr lang="en-US"/>
        </a:p>
      </dgm:t>
    </dgm:pt>
    <dgm:pt modelId="{78F1F339-B4B3-4795-86BF-38250F25B4E1}" type="sibTrans" cxnId="{745465C8-39DB-488B-9E90-CE8937F289C9}">
      <dgm:prSet/>
      <dgm:spPr/>
      <dgm:t>
        <a:bodyPr/>
        <a:lstStyle/>
        <a:p>
          <a:endParaRPr lang="en-US"/>
        </a:p>
      </dgm:t>
    </dgm:pt>
    <dgm:pt modelId="{7B8240E5-2688-4278-8160-A5C5DE78EFA0}">
      <dgm:prSet/>
      <dgm:spPr/>
      <dgm:t>
        <a:bodyPr/>
        <a:lstStyle/>
        <a:p>
          <a:r>
            <a:rPr lang="en-US"/>
            <a:t>Our Goal:</a:t>
          </a:r>
        </a:p>
      </dgm:t>
    </dgm:pt>
    <dgm:pt modelId="{8FEA0B4B-64E7-4ED1-9F21-7699B39DFAA8}" type="parTrans" cxnId="{1E4E8397-4055-4B80-9BDF-116A43253F24}">
      <dgm:prSet/>
      <dgm:spPr/>
      <dgm:t>
        <a:bodyPr/>
        <a:lstStyle/>
        <a:p>
          <a:endParaRPr lang="en-US"/>
        </a:p>
      </dgm:t>
    </dgm:pt>
    <dgm:pt modelId="{575AE65C-8B16-47F4-8466-2F95F799384D}" type="sibTrans" cxnId="{1E4E8397-4055-4B80-9BDF-116A43253F24}">
      <dgm:prSet/>
      <dgm:spPr/>
      <dgm:t>
        <a:bodyPr/>
        <a:lstStyle/>
        <a:p>
          <a:endParaRPr lang="en-US"/>
        </a:p>
      </dgm:t>
    </dgm:pt>
    <dgm:pt modelId="{3D5F212F-D974-447F-8668-BC962F581AFB}">
      <dgm:prSet/>
      <dgm:spPr/>
      <dgm:t>
        <a:bodyPr/>
        <a:lstStyle/>
        <a:p>
          <a:r>
            <a:rPr lang="en-US"/>
            <a:t>Improve the diversity and quality of negative samples using OT</a:t>
          </a:r>
        </a:p>
      </dgm:t>
    </dgm:pt>
    <dgm:pt modelId="{48920F54-3CFF-49ED-B3E9-8EFA976BFED6}" type="parTrans" cxnId="{AFF0A698-E388-4D3C-B80C-AD8182BCC294}">
      <dgm:prSet/>
      <dgm:spPr/>
      <dgm:t>
        <a:bodyPr/>
        <a:lstStyle/>
        <a:p>
          <a:endParaRPr lang="en-US"/>
        </a:p>
      </dgm:t>
    </dgm:pt>
    <dgm:pt modelId="{70F6E89A-59BA-4361-A4DA-AAB5E8BEDB16}" type="sibTrans" cxnId="{AFF0A698-E388-4D3C-B80C-AD8182BCC294}">
      <dgm:prSet/>
      <dgm:spPr/>
      <dgm:t>
        <a:bodyPr/>
        <a:lstStyle/>
        <a:p>
          <a:endParaRPr lang="en-US"/>
        </a:p>
      </dgm:t>
    </dgm:pt>
    <dgm:pt modelId="{D176E68A-D4B7-4E13-9B5B-64B414968532}" type="pres">
      <dgm:prSet presAssocID="{1BDB7F8A-2340-48F0-BB7E-9E7CE8DF1826}" presName="Name0" presStyleCnt="0">
        <dgm:presLayoutVars>
          <dgm:dir/>
          <dgm:animLvl val="lvl"/>
          <dgm:resizeHandles val="exact"/>
        </dgm:presLayoutVars>
      </dgm:prSet>
      <dgm:spPr/>
    </dgm:pt>
    <dgm:pt modelId="{544203F3-CBC5-4DF7-B573-DD3269CC2A92}" type="pres">
      <dgm:prSet presAssocID="{327733B9-A1A3-43AE-BE65-2D8ED257CA0B}" presName="linNode" presStyleCnt="0"/>
      <dgm:spPr/>
    </dgm:pt>
    <dgm:pt modelId="{5CCBC520-1BC6-4F63-985D-29679C1C83BE}" type="pres">
      <dgm:prSet presAssocID="{327733B9-A1A3-43AE-BE65-2D8ED257CA0B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553B3108-FA4D-4861-A75F-974876B70B3D}" type="pres">
      <dgm:prSet presAssocID="{327733B9-A1A3-43AE-BE65-2D8ED257CA0B}" presName="descendantText" presStyleLbl="alignAccFollowNode1" presStyleIdx="0" presStyleCnt="3">
        <dgm:presLayoutVars>
          <dgm:bulletEnabled val="1"/>
        </dgm:presLayoutVars>
      </dgm:prSet>
      <dgm:spPr/>
    </dgm:pt>
    <dgm:pt modelId="{0C0492F1-35B7-46B0-99FE-E8D861EA4070}" type="pres">
      <dgm:prSet presAssocID="{35D6404A-0268-4D51-8056-7F874A5ABCD3}" presName="sp" presStyleCnt="0"/>
      <dgm:spPr/>
    </dgm:pt>
    <dgm:pt modelId="{2418127B-B38F-41D0-9B7F-274D1D355DF3}" type="pres">
      <dgm:prSet presAssocID="{3E0E392E-AA64-4EA3-A073-16CB6EF74D23}" presName="linNode" presStyleCnt="0"/>
      <dgm:spPr/>
    </dgm:pt>
    <dgm:pt modelId="{36175EB8-89B5-421E-B1D7-4154563DFDA8}" type="pres">
      <dgm:prSet presAssocID="{3E0E392E-AA64-4EA3-A073-16CB6EF74D23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DC0EA888-A552-4B4B-950A-ABA585A03A68}" type="pres">
      <dgm:prSet presAssocID="{3E0E392E-AA64-4EA3-A073-16CB6EF74D23}" presName="descendantText" presStyleLbl="alignAccFollowNode1" presStyleIdx="1" presStyleCnt="3">
        <dgm:presLayoutVars>
          <dgm:bulletEnabled val="1"/>
        </dgm:presLayoutVars>
      </dgm:prSet>
      <dgm:spPr/>
    </dgm:pt>
    <dgm:pt modelId="{3A97D3F0-C128-481C-902A-2AEE6B6719BB}" type="pres">
      <dgm:prSet presAssocID="{1BB1FF6B-2D73-43BD-94EF-69BB34BE6EA3}" presName="sp" presStyleCnt="0"/>
      <dgm:spPr/>
    </dgm:pt>
    <dgm:pt modelId="{3B1618EC-73D3-4D04-B303-1837796B1AEC}" type="pres">
      <dgm:prSet presAssocID="{7B8240E5-2688-4278-8160-A5C5DE78EFA0}" presName="linNode" presStyleCnt="0"/>
      <dgm:spPr/>
    </dgm:pt>
    <dgm:pt modelId="{39AFF861-5AD6-43FD-A7AB-01464641E099}" type="pres">
      <dgm:prSet presAssocID="{7B8240E5-2688-4278-8160-A5C5DE78EFA0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550211A3-E46A-4A71-8BC1-2003AE93342D}" type="pres">
      <dgm:prSet presAssocID="{7B8240E5-2688-4278-8160-A5C5DE78EFA0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4A3CCA05-A5AD-48A9-A040-6D3008F7F9FA}" type="presOf" srcId="{9451D95E-2F0E-42DF-8C70-7C62C18000DA}" destId="{553B3108-FA4D-4861-A75F-974876B70B3D}" srcOrd="0" destOrd="1" presId="urn:microsoft.com/office/officeart/2005/8/layout/vList5"/>
    <dgm:cxn modelId="{5988731B-80A9-47C5-BD51-A5D19091D354}" srcId="{1BDB7F8A-2340-48F0-BB7E-9E7CE8DF1826}" destId="{3E0E392E-AA64-4EA3-A073-16CB6EF74D23}" srcOrd="1" destOrd="0" parTransId="{1ADD313B-95DB-4D25-97CB-3094EBD56B84}" sibTransId="{1BB1FF6B-2D73-43BD-94EF-69BB34BE6EA3}"/>
    <dgm:cxn modelId="{80B64A1D-84B3-4ADC-9238-D7A82D2E31C9}" srcId="{3E0E392E-AA64-4EA3-A073-16CB6EF74D23}" destId="{F293F8E4-D975-4AC9-8C57-D3B45A0AE1B3}" srcOrd="1" destOrd="0" parTransId="{893A5C0F-2B1B-4209-9392-4243C1890AAE}" sibTransId="{DB2F00D3-505D-4AE8-AB0D-CA133A33EBDA}"/>
    <dgm:cxn modelId="{96A14E36-3A01-4935-90AA-D0586BC1C139}" type="presOf" srcId="{1BDB7F8A-2340-48F0-BB7E-9E7CE8DF1826}" destId="{D176E68A-D4B7-4E13-9B5B-64B414968532}" srcOrd="0" destOrd="0" presId="urn:microsoft.com/office/officeart/2005/8/layout/vList5"/>
    <dgm:cxn modelId="{B9FC9F36-95BD-4B1B-977D-2D806814CFD8}" type="presOf" srcId="{327733B9-A1A3-43AE-BE65-2D8ED257CA0B}" destId="{5CCBC520-1BC6-4F63-985D-29679C1C83BE}" srcOrd="0" destOrd="0" presId="urn:microsoft.com/office/officeart/2005/8/layout/vList5"/>
    <dgm:cxn modelId="{6BC06268-D2E1-4FC7-B6D8-98846C229EF7}" srcId="{327733B9-A1A3-43AE-BE65-2D8ED257CA0B}" destId="{864B06AC-7FDA-4070-83E3-9C9CE3B622C3}" srcOrd="0" destOrd="0" parTransId="{A6049079-4635-440E-8BF5-9A8ADD40E2E2}" sibTransId="{743BA3EA-E9EA-467C-88C8-D38F69ABE66B}"/>
    <dgm:cxn modelId="{2242E368-BDD8-4C91-8907-04A5C969BDF0}" srcId="{1BDB7F8A-2340-48F0-BB7E-9E7CE8DF1826}" destId="{327733B9-A1A3-43AE-BE65-2D8ED257CA0B}" srcOrd="0" destOrd="0" parTransId="{BF97FB9E-D336-4AF1-9A6B-EC8717CACD88}" sibTransId="{35D6404A-0268-4D51-8056-7F874A5ABCD3}"/>
    <dgm:cxn modelId="{D729016A-58CF-4602-A242-5C2A80690D71}" srcId="{3E0E392E-AA64-4EA3-A073-16CB6EF74D23}" destId="{2AF6AEAC-0F32-4781-99AD-51B572CEB5BE}" srcOrd="0" destOrd="0" parTransId="{2C15AF20-D8F2-4B37-BAAF-BEF973968568}" sibTransId="{DACDF5D0-9595-4089-898A-3BF7CAC9419C}"/>
    <dgm:cxn modelId="{0210824C-0DAD-40C2-9859-793180A90355}" type="presOf" srcId="{2AF6AEAC-0F32-4781-99AD-51B572CEB5BE}" destId="{DC0EA888-A552-4B4B-950A-ABA585A03A68}" srcOrd="0" destOrd="0" presId="urn:microsoft.com/office/officeart/2005/8/layout/vList5"/>
    <dgm:cxn modelId="{0C5B2C4F-7926-4685-A42F-BBA9CBF0A583}" type="presOf" srcId="{3D5F212F-D974-447F-8668-BC962F581AFB}" destId="{550211A3-E46A-4A71-8BC1-2003AE93342D}" srcOrd="0" destOrd="0" presId="urn:microsoft.com/office/officeart/2005/8/layout/vList5"/>
    <dgm:cxn modelId="{39A53650-F4DC-450A-A587-F91E5163621E}" srcId="{327733B9-A1A3-43AE-BE65-2D8ED257CA0B}" destId="{9451D95E-2F0E-42DF-8C70-7C62C18000DA}" srcOrd="1" destOrd="0" parTransId="{D0E0EBEA-B63B-4DF2-A45A-8DF3750AAC3B}" sibTransId="{120BB87F-55B0-4C42-A684-F8F251CAE016}"/>
    <dgm:cxn modelId="{A56FB381-509F-48A2-9625-E177F2CC4E63}" type="presOf" srcId="{864B06AC-7FDA-4070-83E3-9C9CE3B622C3}" destId="{553B3108-FA4D-4861-A75F-974876B70B3D}" srcOrd="0" destOrd="0" presId="urn:microsoft.com/office/officeart/2005/8/layout/vList5"/>
    <dgm:cxn modelId="{8C07118B-4333-490E-8FBB-4EAE95F418B8}" type="presOf" srcId="{3E0E392E-AA64-4EA3-A073-16CB6EF74D23}" destId="{36175EB8-89B5-421E-B1D7-4154563DFDA8}" srcOrd="0" destOrd="0" presId="urn:microsoft.com/office/officeart/2005/8/layout/vList5"/>
    <dgm:cxn modelId="{4A94DD8B-5E73-4E20-85F9-EA237645D23C}" type="presOf" srcId="{7B8240E5-2688-4278-8160-A5C5DE78EFA0}" destId="{39AFF861-5AD6-43FD-A7AB-01464641E099}" srcOrd="0" destOrd="0" presId="urn:microsoft.com/office/officeart/2005/8/layout/vList5"/>
    <dgm:cxn modelId="{04C2098D-A20A-4FB1-AE67-A93017FE70BC}" type="presOf" srcId="{C168F943-C6B1-4394-9671-991911A1B763}" destId="{DC0EA888-A552-4B4B-950A-ABA585A03A68}" srcOrd="0" destOrd="2" presId="urn:microsoft.com/office/officeart/2005/8/layout/vList5"/>
    <dgm:cxn modelId="{1E4E8397-4055-4B80-9BDF-116A43253F24}" srcId="{1BDB7F8A-2340-48F0-BB7E-9E7CE8DF1826}" destId="{7B8240E5-2688-4278-8160-A5C5DE78EFA0}" srcOrd="2" destOrd="0" parTransId="{8FEA0B4B-64E7-4ED1-9F21-7699B39DFAA8}" sibTransId="{575AE65C-8B16-47F4-8466-2F95F799384D}"/>
    <dgm:cxn modelId="{AFF0A698-E388-4D3C-B80C-AD8182BCC294}" srcId="{7B8240E5-2688-4278-8160-A5C5DE78EFA0}" destId="{3D5F212F-D974-447F-8668-BC962F581AFB}" srcOrd="0" destOrd="0" parTransId="{48920F54-3CFF-49ED-B3E9-8EFA976BFED6}" sibTransId="{70F6E89A-59BA-4361-A4DA-AAB5E8BEDB16}"/>
    <dgm:cxn modelId="{745465C8-39DB-488B-9E90-CE8937F289C9}" srcId="{3E0E392E-AA64-4EA3-A073-16CB6EF74D23}" destId="{C168F943-C6B1-4394-9671-991911A1B763}" srcOrd="2" destOrd="0" parTransId="{F68838AB-8AD6-4EEF-8AF1-C1B7AB702A06}" sibTransId="{78F1F339-B4B3-4795-86BF-38250F25B4E1}"/>
    <dgm:cxn modelId="{1A453AFE-6BC9-459F-BEC3-EBC0595CD589}" type="presOf" srcId="{F293F8E4-D975-4AC9-8C57-D3B45A0AE1B3}" destId="{DC0EA888-A552-4B4B-950A-ABA585A03A68}" srcOrd="0" destOrd="1" presId="urn:microsoft.com/office/officeart/2005/8/layout/vList5"/>
    <dgm:cxn modelId="{789A9629-E48E-4708-A763-ED8DF7950AF7}" type="presParOf" srcId="{D176E68A-D4B7-4E13-9B5B-64B414968532}" destId="{544203F3-CBC5-4DF7-B573-DD3269CC2A92}" srcOrd="0" destOrd="0" presId="urn:microsoft.com/office/officeart/2005/8/layout/vList5"/>
    <dgm:cxn modelId="{39464D0D-450F-4F08-BEBD-D2F024B743A9}" type="presParOf" srcId="{544203F3-CBC5-4DF7-B573-DD3269CC2A92}" destId="{5CCBC520-1BC6-4F63-985D-29679C1C83BE}" srcOrd="0" destOrd="0" presId="urn:microsoft.com/office/officeart/2005/8/layout/vList5"/>
    <dgm:cxn modelId="{6384BA1D-8BB9-4B95-AA8B-B7E01B915FA1}" type="presParOf" srcId="{544203F3-CBC5-4DF7-B573-DD3269CC2A92}" destId="{553B3108-FA4D-4861-A75F-974876B70B3D}" srcOrd="1" destOrd="0" presId="urn:microsoft.com/office/officeart/2005/8/layout/vList5"/>
    <dgm:cxn modelId="{B5077B3A-82D2-4055-B4F6-E423DC60EB36}" type="presParOf" srcId="{D176E68A-D4B7-4E13-9B5B-64B414968532}" destId="{0C0492F1-35B7-46B0-99FE-E8D861EA4070}" srcOrd="1" destOrd="0" presId="urn:microsoft.com/office/officeart/2005/8/layout/vList5"/>
    <dgm:cxn modelId="{4FA435E7-8F58-4206-82FF-E599AAFB8DFF}" type="presParOf" srcId="{D176E68A-D4B7-4E13-9B5B-64B414968532}" destId="{2418127B-B38F-41D0-9B7F-274D1D355DF3}" srcOrd="2" destOrd="0" presId="urn:microsoft.com/office/officeart/2005/8/layout/vList5"/>
    <dgm:cxn modelId="{032A32E2-80FA-45E7-8474-FA76E49F2176}" type="presParOf" srcId="{2418127B-B38F-41D0-9B7F-274D1D355DF3}" destId="{36175EB8-89B5-421E-B1D7-4154563DFDA8}" srcOrd="0" destOrd="0" presId="urn:microsoft.com/office/officeart/2005/8/layout/vList5"/>
    <dgm:cxn modelId="{6F0CEC4A-8D63-4CBF-A308-E2A7926AA8D3}" type="presParOf" srcId="{2418127B-B38F-41D0-9B7F-274D1D355DF3}" destId="{DC0EA888-A552-4B4B-950A-ABA585A03A68}" srcOrd="1" destOrd="0" presId="urn:microsoft.com/office/officeart/2005/8/layout/vList5"/>
    <dgm:cxn modelId="{2D34EC28-4061-4C9B-B765-79A44F261A7B}" type="presParOf" srcId="{D176E68A-D4B7-4E13-9B5B-64B414968532}" destId="{3A97D3F0-C128-481C-902A-2AEE6B6719BB}" srcOrd="3" destOrd="0" presId="urn:microsoft.com/office/officeart/2005/8/layout/vList5"/>
    <dgm:cxn modelId="{C5E75DF1-85E4-4EE3-84C4-50CD71CD363F}" type="presParOf" srcId="{D176E68A-D4B7-4E13-9B5B-64B414968532}" destId="{3B1618EC-73D3-4D04-B303-1837796B1AEC}" srcOrd="4" destOrd="0" presId="urn:microsoft.com/office/officeart/2005/8/layout/vList5"/>
    <dgm:cxn modelId="{1AE29C14-29DF-49EB-B5B5-9826B14B0D9D}" type="presParOf" srcId="{3B1618EC-73D3-4D04-B303-1837796B1AEC}" destId="{39AFF861-5AD6-43FD-A7AB-01464641E099}" srcOrd="0" destOrd="0" presId="urn:microsoft.com/office/officeart/2005/8/layout/vList5"/>
    <dgm:cxn modelId="{BCF87106-257F-4755-9508-0CF89932B061}" type="presParOf" srcId="{3B1618EC-73D3-4D04-B303-1837796B1AEC}" destId="{550211A3-E46A-4A71-8BC1-2003AE93342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A6437D-615C-45FF-ADF7-266778FE9D00}" type="doc">
      <dgm:prSet loTypeId="urn:microsoft.com/office/officeart/2016/7/layout/Basic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E264E43-D202-46E2-A46D-3111FB248810}">
      <dgm:prSet/>
      <dgm:spPr/>
      <dgm:t>
        <a:bodyPr/>
        <a:lstStyle/>
        <a:p>
          <a:r>
            <a:rPr lang="en-US"/>
            <a:t>Objective:</a:t>
          </a:r>
        </a:p>
      </dgm:t>
    </dgm:pt>
    <dgm:pt modelId="{CA8B2597-EDBD-4377-BC47-32614C73AFAD}" type="parTrans" cxnId="{2C5760ED-2A13-45DF-8763-2CDA5D911E57}">
      <dgm:prSet/>
      <dgm:spPr/>
      <dgm:t>
        <a:bodyPr/>
        <a:lstStyle/>
        <a:p>
          <a:endParaRPr lang="en-US"/>
        </a:p>
      </dgm:t>
    </dgm:pt>
    <dgm:pt modelId="{BA04ED3B-6994-4F36-878C-6CA13FF1890A}" type="sibTrans" cxnId="{2C5760ED-2A13-45DF-8763-2CDA5D911E57}">
      <dgm:prSet/>
      <dgm:spPr/>
      <dgm:t>
        <a:bodyPr/>
        <a:lstStyle/>
        <a:p>
          <a:endParaRPr lang="en-US"/>
        </a:p>
      </dgm:t>
    </dgm:pt>
    <dgm:pt modelId="{756BEE47-202B-4636-B816-AAA8BB956A42}">
      <dgm:prSet/>
      <dgm:spPr/>
      <dgm:t>
        <a:bodyPr/>
        <a:lstStyle/>
        <a:p>
          <a:r>
            <a:rPr lang="en-US"/>
            <a:t>To enhance the contrastive learning process by computing an entropy-regularized OT plan</a:t>
          </a:r>
        </a:p>
      </dgm:t>
    </dgm:pt>
    <dgm:pt modelId="{490A6160-FC11-450D-9D0C-C6090D0C2E99}" type="parTrans" cxnId="{5E34F58E-4DAE-4BD3-8A34-21B181615A53}">
      <dgm:prSet/>
      <dgm:spPr/>
      <dgm:t>
        <a:bodyPr/>
        <a:lstStyle/>
        <a:p>
          <a:endParaRPr lang="en-US"/>
        </a:p>
      </dgm:t>
    </dgm:pt>
    <dgm:pt modelId="{56FC6F61-9CA6-457C-B277-6EB6C8DBA16E}" type="sibTrans" cxnId="{5E34F58E-4DAE-4BD3-8A34-21B181615A53}">
      <dgm:prSet/>
      <dgm:spPr/>
      <dgm:t>
        <a:bodyPr/>
        <a:lstStyle/>
        <a:p>
          <a:endParaRPr lang="en-US"/>
        </a:p>
      </dgm:t>
    </dgm:pt>
    <dgm:pt modelId="{54721193-A91E-4417-B1B0-AF933329317B}">
      <dgm:prSet/>
      <dgm:spPr/>
      <dgm:t>
        <a:bodyPr/>
        <a:lstStyle/>
        <a:p>
          <a:r>
            <a:rPr lang="en-US"/>
            <a:t>Generate diverse and challenging negative examples while aligning modalities</a:t>
          </a:r>
        </a:p>
      </dgm:t>
    </dgm:pt>
    <dgm:pt modelId="{81D61B4A-CFA4-469D-B245-660654BA8524}" type="parTrans" cxnId="{A6F5ECE9-8885-47C5-97A2-FC8E44A6795A}">
      <dgm:prSet/>
      <dgm:spPr/>
      <dgm:t>
        <a:bodyPr/>
        <a:lstStyle/>
        <a:p>
          <a:endParaRPr lang="en-US"/>
        </a:p>
      </dgm:t>
    </dgm:pt>
    <dgm:pt modelId="{E97298B9-D37C-4EBB-AD99-B455833C1BF6}" type="sibTrans" cxnId="{A6F5ECE9-8885-47C5-97A2-FC8E44A6795A}">
      <dgm:prSet/>
      <dgm:spPr/>
      <dgm:t>
        <a:bodyPr/>
        <a:lstStyle/>
        <a:p>
          <a:endParaRPr lang="en-US"/>
        </a:p>
      </dgm:t>
    </dgm:pt>
    <dgm:pt modelId="{81A44293-FE0E-456C-A312-67785D83FF01}">
      <dgm:prSet/>
      <dgm:spPr/>
      <dgm:t>
        <a:bodyPr/>
        <a:lstStyle/>
        <a:p>
          <a:r>
            <a:rPr lang="en-US"/>
            <a:t>Approach:</a:t>
          </a:r>
        </a:p>
      </dgm:t>
    </dgm:pt>
    <dgm:pt modelId="{1F45799F-F0B2-4847-8C15-54C9B4759C48}" type="parTrans" cxnId="{0BF24BF3-2195-4D15-BC89-42CB13D455F3}">
      <dgm:prSet/>
      <dgm:spPr/>
      <dgm:t>
        <a:bodyPr/>
        <a:lstStyle/>
        <a:p>
          <a:endParaRPr lang="en-US"/>
        </a:p>
      </dgm:t>
    </dgm:pt>
    <dgm:pt modelId="{AB7DD2D9-E6AC-49C5-92A7-922829BF1444}" type="sibTrans" cxnId="{0BF24BF3-2195-4D15-BC89-42CB13D455F3}">
      <dgm:prSet/>
      <dgm:spPr/>
      <dgm:t>
        <a:bodyPr/>
        <a:lstStyle/>
        <a:p>
          <a:endParaRPr lang="en-US"/>
        </a:p>
      </dgm:t>
    </dgm:pt>
    <dgm:pt modelId="{E20A05ED-CCA8-4352-89EB-7C64E9CF76A1}">
      <dgm:prSet/>
      <dgm:spPr/>
      <dgm:t>
        <a:bodyPr/>
        <a:lstStyle/>
        <a:p>
          <a:r>
            <a:rPr lang="en-US"/>
            <a:t>Utilize a combinatorial OT algorithm to dynamically adjust the OT plan</a:t>
          </a:r>
        </a:p>
      </dgm:t>
    </dgm:pt>
    <dgm:pt modelId="{3C6AF194-658D-4AA5-95E5-0C051434B4C9}" type="parTrans" cxnId="{FC6EA31B-70C5-48B3-A9F5-0EE085CF9B68}">
      <dgm:prSet/>
      <dgm:spPr/>
      <dgm:t>
        <a:bodyPr/>
        <a:lstStyle/>
        <a:p>
          <a:endParaRPr lang="en-US"/>
        </a:p>
      </dgm:t>
    </dgm:pt>
    <dgm:pt modelId="{28CCFD5F-74A1-49E4-809E-2E0E58FA9F46}" type="sibTrans" cxnId="{FC6EA31B-70C5-48B3-A9F5-0EE085CF9B68}">
      <dgm:prSet/>
      <dgm:spPr/>
      <dgm:t>
        <a:bodyPr/>
        <a:lstStyle/>
        <a:p>
          <a:endParaRPr lang="en-US"/>
        </a:p>
      </dgm:t>
    </dgm:pt>
    <dgm:pt modelId="{A30FE417-D938-4DAC-A16C-1DAEDF89E089}">
      <dgm:prSet/>
      <dgm:spPr/>
      <dgm:t>
        <a:bodyPr/>
        <a:lstStyle/>
        <a:p>
          <a:r>
            <a:rPr lang="en-US"/>
            <a:t>Evolving OT plan ensures stable alignment across batches</a:t>
          </a:r>
        </a:p>
      </dgm:t>
    </dgm:pt>
    <dgm:pt modelId="{DD250E5C-9934-470A-BADF-D76991AEAECF}" type="parTrans" cxnId="{010E06F5-2059-4AD8-BA5A-7C596078B792}">
      <dgm:prSet/>
      <dgm:spPr/>
      <dgm:t>
        <a:bodyPr/>
        <a:lstStyle/>
        <a:p>
          <a:endParaRPr lang="en-US"/>
        </a:p>
      </dgm:t>
    </dgm:pt>
    <dgm:pt modelId="{E8BFF9F7-66EB-4E5D-9396-8B4E5F8DF681}" type="sibTrans" cxnId="{010E06F5-2059-4AD8-BA5A-7C596078B792}">
      <dgm:prSet/>
      <dgm:spPr/>
      <dgm:t>
        <a:bodyPr/>
        <a:lstStyle/>
        <a:p>
          <a:endParaRPr lang="en-US"/>
        </a:p>
      </dgm:t>
    </dgm:pt>
    <dgm:pt modelId="{896DFBA1-15AC-42EA-A837-8272CE7E6F20}">
      <dgm:prSet/>
      <dgm:spPr/>
      <dgm:t>
        <a:bodyPr/>
        <a:lstStyle/>
        <a:p>
          <a:r>
            <a:rPr lang="en-US"/>
            <a:t>Helps the model learn better representations</a:t>
          </a:r>
        </a:p>
      </dgm:t>
    </dgm:pt>
    <dgm:pt modelId="{61D82F80-1FDA-4672-8943-453528C6838D}" type="parTrans" cxnId="{26D75D7F-8D34-43A3-8117-2D301C9AD418}">
      <dgm:prSet/>
      <dgm:spPr/>
      <dgm:t>
        <a:bodyPr/>
        <a:lstStyle/>
        <a:p>
          <a:endParaRPr lang="en-US"/>
        </a:p>
      </dgm:t>
    </dgm:pt>
    <dgm:pt modelId="{CC76EF59-00E0-46C3-82B6-8AE2EB462BAA}" type="sibTrans" cxnId="{26D75D7F-8D34-43A3-8117-2D301C9AD418}">
      <dgm:prSet/>
      <dgm:spPr/>
      <dgm:t>
        <a:bodyPr/>
        <a:lstStyle/>
        <a:p>
          <a:endParaRPr lang="en-US"/>
        </a:p>
      </dgm:t>
    </dgm:pt>
    <dgm:pt modelId="{650D6DA4-D4D1-4258-B957-29111B9E0AC3}" type="pres">
      <dgm:prSet presAssocID="{FFA6437D-615C-45FF-ADF7-266778FE9D00}" presName="Name0" presStyleCnt="0">
        <dgm:presLayoutVars>
          <dgm:dir/>
          <dgm:resizeHandles val="exact"/>
        </dgm:presLayoutVars>
      </dgm:prSet>
      <dgm:spPr/>
    </dgm:pt>
    <dgm:pt modelId="{4589F68B-21FC-4F5B-9A47-9448171E0876}" type="pres">
      <dgm:prSet presAssocID="{3E264E43-D202-46E2-A46D-3111FB248810}" presName="node" presStyleLbl="node1" presStyleIdx="0" presStyleCnt="3">
        <dgm:presLayoutVars>
          <dgm:bulletEnabled val="1"/>
        </dgm:presLayoutVars>
      </dgm:prSet>
      <dgm:spPr/>
    </dgm:pt>
    <dgm:pt modelId="{0E658D28-7740-4C6F-9A82-8FC326EDC8C0}" type="pres">
      <dgm:prSet presAssocID="{BA04ED3B-6994-4F36-878C-6CA13FF1890A}" presName="sibTransSpacerBeforeConnector" presStyleCnt="0"/>
      <dgm:spPr/>
    </dgm:pt>
    <dgm:pt modelId="{73F6CAD1-62F7-4120-91DF-54AB4D41D079}" type="pres">
      <dgm:prSet presAssocID="{BA04ED3B-6994-4F36-878C-6CA13FF1890A}" presName="sibTrans" presStyleLbl="node1" presStyleIdx="1" presStyleCnt="3"/>
      <dgm:spPr/>
    </dgm:pt>
    <dgm:pt modelId="{EB851507-7C20-4996-AEF7-0B1F53757BD4}" type="pres">
      <dgm:prSet presAssocID="{BA04ED3B-6994-4F36-878C-6CA13FF1890A}" presName="sibTransSpacerAfterConnector" presStyleCnt="0"/>
      <dgm:spPr/>
    </dgm:pt>
    <dgm:pt modelId="{116EA075-0375-4375-A1AB-B11204679328}" type="pres">
      <dgm:prSet presAssocID="{81A44293-FE0E-456C-A312-67785D83FF01}" presName="node" presStyleLbl="node1" presStyleIdx="2" presStyleCnt="3">
        <dgm:presLayoutVars>
          <dgm:bulletEnabled val="1"/>
        </dgm:presLayoutVars>
      </dgm:prSet>
      <dgm:spPr/>
    </dgm:pt>
  </dgm:ptLst>
  <dgm:cxnLst>
    <dgm:cxn modelId="{FC6EA31B-70C5-48B3-A9F5-0EE085CF9B68}" srcId="{81A44293-FE0E-456C-A312-67785D83FF01}" destId="{E20A05ED-CCA8-4352-89EB-7C64E9CF76A1}" srcOrd="0" destOrd="0" parTransId="{3C6AF194-658D-4AA5-95E5-0C051434B4C9}" sibTransId="{28CCFD5F-74A1-49E4-809E-2E0E58FA9F46}"/>
    <dgm:cxn modelId="{B9A6E421-0AAB-4C6D-B7AC-8865BDA97F95}" type="presOf" srcId="{BA04ED3B-6994-4F36-878C-6CA13FF1890A}" destId="{73F6CAD1-62F7-4120-91DF-54AB4D41D079}" srcOrd="0" destOrd="0" presId="urn:microsoft.com/office/officeart/2016/7/layout/BasicProcessNew"/>
    <dgm:cxn modelId="{53372F2A-891B-41CC-8D63-4A4326C46124}" type="presOf" srcId="{FFA6437D-615C-45FF-ADF7-266778FE9D00}" destId="{650D6DA4-D4D1-4258-B957-29111B9E0AC3}" srcOrd="0" destOrd="0" presId="urn:microsoft.com/office/officeart/2016/7/layout/BasicProcessNew"/>
    <dgm:cxn modelId="{76FC9F34-F07D-4774-97F8-8668A19E2415}" type="presOf" srcId="{E20A05ED-CCA8-4352-89EB-7C64E9CF76A1}" destId="{116EA075-0375-4375-A1AB-B11204679328}" srcOrd="0" destOrd="1" presId="urn:microsoft.com/office/officeart/2016/7/layout/BasicProcessNew"/>
    <dgm:cxn modelId="{7FD6715E-1D30-4617-88D0-D11D957F39F7}" type="presOf" srcId="{A30FE417-D938-4DAC-A16C-1DAEDF89E089}" destId="{116EA075-0375-4375-A1AB-B11204679328}" srcOrd="0" destOrd="2" presId="urn:microsoft.com/office/officeart/2016/7/layout/BasicProcessNew"/>
    <dgm:cxn modelId="{26D75D7F-8D34-43A3-8117-2D301C9AD418}" srcId="{81A44293-FE0E-456C-A312-67785D83FF01}" destId="{896DFBA1-15AC-42EA-A837-8272CE7E6F20}" srcOrd="2" destOrd="0" parTransId="{61D82F80-1FDA-4672-8943-453528C6838D}" sibTransId="{CC76EF59-00E0-46C3-82B6-8AE2EB462BAA}"/>
    <dgm:cxn modelId="{5E34F58E-4DAE-4BD3-8A34-21B181615A53}" srcId="{3E264E43-D202-46E2-A46D-3111FB248810}" destId="{756BEE47-202B-4636-B816-AAA8BB956A42}" srcOrd="0" destOrd="0" parTransId="{490A6160-FC11-450D-9D0C-C6090D0C2E99}" sibTransId="{56FC6F61-9CA6-457C-B277-6EB6C8DBA16E}"/>
    <dgm:cxn modelId="{00FD789C-C5D8-4A2C-B6CE-C76F9910B35F}" type="presOf" srcId="{3E264E43-D202-46E2-A46D-3111FB248810}" destId="{4589F68B-21FC-4F5B-9A47-9448171E0876}" srcOrd="0" destOrd="0" presId="urn:microsoft.com/office/officeart/2016/7/layout/BasicProcessNew"/>
    <dgm:cxn modelId="{7CFD99E3-07DE-4EC8-91E7-F7DC16E66701}" type="presOf" srcId="{756BEE47-202B-4636-B816-AAA8BB956A42}" destId="{4589F68B-21FC-4F5B-9A47-9448171E0876}" srcOrd="0" destOrd="1" presId="urn:microsoft.com/office/officeart/2016/7/layout/BasicProcessNew"/>
    <dgm:cxn modelId="{A6F5ECE9-8885-47C5-97A2-FC8E44A6795A}" srcId="{3E264E43-D202-46E2-A46D-3111FB248810}" destId="{54721193-A91E-4417-B1B0-AF933329317B}" srcOrd="1" destOrd="0" parTransId="{81D61B4A-CFA4-469D-B245-660654BA8524}" sibTransId="{E97298B9-D37C-4EBB-AD99-B455833C1BF6}"/>
    <dgm:cxn modelId="{2C5760ED-2A13-45DF-8763-2CDA5D911E57}" srcId="{FFA6437D-615C-45FF-ADF7-266778FE9D00}" destId="{3E264E43-D202-46E2-A46D-3111FB248810}" srcOrd="0" destOrd="0" parTransId="{CA8B2597-EDBD-4377-BC47-32614C73AFAD}" sibTransId="{BA04ED3B-6994-4F36-878C-6CA13FF1890A}"/>
    <dgm:cxn modelId="{ED7806EE-BE43-4942-AD56-9D8B199A3643}" type="presOf" srcId="{896DFBA1-15AC-42EA-A837-8272CE7E6F20}" destId="{116EA075-0375-4375-A1AB-B11204679328}" srcOrd="0" destOrd="3" presId="urn:microsoft.com/office/officeart/2016/7/layout/BasicProcessNew"/>
    <dgm:cxn modelId="{0BF24BF3-2195-4D15-BC89-42CB13D455F3}" srcId="{FFA6437D-615C-45FF-ADF7-266778FE9D00}" destId="{81A44293-FE0E-456C-A312-67785D83FF01}" srcOrd="1" destOrd="0" parTransId="{1F45799F-F0B2-4847-8C15-54C9B4759C48}" sibTransId="{AB7DD2D9-E6AC-49C5-92A7-922829BF1444}"/>
    <dgm:cxn modelId="{79C6AFF4-9342-4FC6-8B3D-9DD70F5E6679}" type="presOf" srcId="{54721193-A91E-4417-B1B0-AF933329317B}" destId="{4589F68B-21FC-4F5B-9A47-9448171E0876}" srcOrd="0" destOrd="2" presId="urn:microsoft.com/office/officeart/2016/7/layout/BasicProcessNew"/>
    <dgm:cxn modelId="{010E06F5-2059-4AD8-BA5A-7C596078B792}" srcId="{81A44293-FE0E-456C-A312-67785D83FF01}" destId="{A30FE417-D938-4DAC-A16C-1DAEDF89E089}" srcOrd="1" destOrd="0" parTransId="{DD250E5C-9934-470A-BADF-D76991AEAECF}" sibTransId="{E8BFF9F7-66EB-4E5D-9396-8B4E5F8DF681}"/>
    <dgm:cxn modelId="{B2701BFA-FB2A-468C-930C-0939639389A3}" type="presOf" srcId="{81A44293-FE0E-456C-A312-67785D83FF01}" destId="{116EA075-0375-4375-A1AB-B11204679328}" srcOrd="0" destOrd="0" presId="urn:microsoft.com/office/officeart/2016/7/layout/BasicProcessNew"/>
    <dgm:cxn modelId="{3E1B50BD-B944-434B-9774-7A2BB7A86B5E}" type="presParOf" srcId="{650D6DA4-D4D1-4258-B957-29111B9E0AC3}" destId="{4589F68B-21FC-4F5B-9A47-9448171E0876}" srcOrd="0" destOrd="0" presId="urn:microsoft.com/office/officeart/2016/7/layout/BasicProcessNew"/>
    <dgm:cxn modelId="{3017545D-6D71-4853-8B1E-8BE45C4C7C61}" type="presParOf" srcId="{650D6DA4-D4D1-4258-B957-29111B9E0AC3}" destId="{0E658D28-7740-4C6F-9A82-8FC326EDC8C0}" srcOrd="1" destOrd="0" presId="urn:microsoft.com/office/officeart/2016/7/layout/BasicProcessNew"/>
    <dgm:cxn modelId="{5920C713-7F6A-4520-969D-B9E986B5DF59}" type="presParOf" srcId="{650D6DA4-D4D1-4258-B957-29111B9E0AC3}" destId="{73F6CAD1-62F7-4120-91DF-54AB4D41D079}" srcOrd="2" destOrd="0" presId="urn:microsoft.com/office/officeart/2016/7/layout/BasicProcessNew"/>
    <dgm:cxn modelId="{0D494816-DC15-4CCB-8A17-950859EA476C}" type="presParOf" srcId="{650D6DA4-D4D1-4258-B957-29111B9E0AC3}" destId="{EB851507-7C20-4996-AEF7-0B1F53757BD4}" srcOrd="3" destOrd="0" presId="urn:microsoft.com/office/officeart/2016/7/layout/BasicProcessNew"/>
    <dgm:cxn modelId="{DCDAA6A7-89D0-40B7-BF2A-686D4FA80902}" type="presParOf" srcId="{650D6DA4-D4D1-4258-B957-29111B9E0AC3}" destId="{116EA075-0375-4375-A1AB-B11204679328}" srcOrd="4" destOrd="0" presId="urn:microsoft.com/office/officeart/2016/7/layout/Basic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6F0B151-05C4-4760-B9B0-43175DDC32B8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968CDA6-AB3A-4C1F-A12A-5E35680C504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Optimal Transport</a:t>
          </a:r>
        </a:p>
      </dgm:t>
    </dgm:pt>
    <dgm:pt modelId="{AEC9F338-3B77-49DA-8500-1F9B1A3BE0E0}" type="parTrans" cxnId="{CF1DB34F-5417-4FED-BC73-A509A5529177}">
      <dgm:prSet/>
      <dgm:spPr/>
      <dgm:t>
        <a:bodyPr/>
        <a:lstStyle/>
        <a:p>
          <a:endParaRPr lang="en-US"/>
        </a:p>
      </dgm:t>
    </dgm:pt>
    <dgm:pt modelId="{BDBBD019-DB97-404F-BB7B-26878BC308BE}" type="sibTrans" cxnId="{CF1DB34F-5417-4FED-BC73-A509A5529177}">
      <dgm:prSet/>
      <dgm:spPr/>
      <dgm:t>
        <a:bodyPr/>
        <a:lstStyle/>
        <a:p>
          <a:endParaRPr lang="en-US"/>
        </a:p>
      </dgm:t>
    </dgm:pt>
    <dgm:pt modelId="{ED3D245A-FCF6-45F2-9A60-29AFBE2E318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framework for distribution alignment</a:t>
          </a:r>
        </a:p>
      </dgm:t>
    </dgm:pt>
    <dgm:pt modelId="{E91614B3-9B56-4A67-A3AA-74B9EEBA35FC}" type="parTrans" cxnId="{00DD605E-E260-4452-A3E7-47815EAC94EF}">
      <dgm:prSet/>
      <dgm:spPr/>
      <dgm:t>
        <a:bodyPr/>
        <a:lstStyle/>
        <a:p>
          <a:endParaRPr lang="en-US"/>
        </a:p>
      </dgm:t>
    </dgm:pt>
    <dgm:pt modelId="{8AFC9155-1F30-4F0D-8D36-32FFD4D50071}" type="sibTrans" cxnId="{00DD605E-E260-4452-A3E7-47815EAC94EF}">
      <dgm:prSet/>
      <dgm:spPr/>
      <dgm:t>
        <a:bodyPr/>
        <a:lstStyle/>
        <a:p>
          <a:endParaRPr lang="en-US"/>
        </a:p>
      </dgm:t>
    </dgm:pt>
    <dgm:pt modelId="{45F89D66-12A6-432F-BD3C-3A2A791F02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Enables precise alignment of positive and negative pairs </a:t>
          </a:r>
        </a:p>
      </dgm:t>
    </dgm:pt>
    <dgm:pt modelId="{597524A0-2BCA-45D7-AE97-33EA5DAACBDE}" type="parTrans" cxnId="{75D59CE2-D833-4DBA-BEEA-1BC3415D37EE}">
      <dgm:prSet/>
      <dgm:spPr/>
      <dgm:t>
        <a:bodyPr/>
        <a:lstStyle/>
        <a:p>
          <a:endParaRPr lang="en-US"/>
        </a:p>
      </dgm:t>
    </dgm:pt>
    <dgm:pt modelId="{A0D17407-B1CF-45BC-8FA5-3C64D688222B}" type="sibTrans" cxnId="{75D59CE2-D833-4DBA-BEEA-1BC3415D37EE}">
      <dgm:prSet/>
      <dgm:spPr/>
      <dgm:t>
        <a:bodyPr/>
        <a:lstStyle/>
        <a:p>
          <a:endParaRPr lang="en-US"/>
        </a:p>
      </dgm:t>
    </dgm:pt>
    <dgm:pt modelId="{2B527A37-19E4-4B21-ABC7-B28493AE8E9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Benefits of OT:</a:t>
          </a:r>
        </a:p>
      </dgm:t>
    </dgm:pt>
    <dgm:pt modelId="{37E88FD0-4A40-483E-9CCE-6F93E42C9683}" type="parTrans" cxnId="{841834B1-5B27-4D7D-BC8D-4B099F1C6BDF}">
      <dgm:prSet/>
      <dgm:spPr/>
      <dgm:t>
        <a:bodyPr/>
        <a:lstStyle/>
        <a:p>
          <a:endParaRPr lang="en-US"/>
        </a:p>
      </dgm:t>
    </dgm:pt>
    <dgm:pt modelId="{6DCAC5BD-610B-4C93-805A-8B1A33C1C03A}" type="sibTrans" cxnId="{841834B1-5B27-4D7D-BC8D-4B099F1C6BDF}">
      <dgm:prSet/>
      <dgm:spPr/>
      <dgm:t>
        <a:bodyPr/>
        <a:lstStyle/>
        <a:p>
          <a:endParaRPr lang="en-US"/>
        </a:p>
      </dgm:t>
    </dgm:pt>
    <dgm:pt modelId="{06754A80-66DC-45FF-ABE0-88CE1ABA2C9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Generates diverse negative pairs, addressing redundancy</a:t>
          </a:r>
        </a:p>
      </dgm:t>
    </dgm:pt>
    <dgm:pt modelId="{CD965491-C14C-4DC6-92AC-DF9690396675}" type="parTrans" cxnId="{F6EA62BA-D874-45C2-8949-0D1CF1D9215E}">
      <dgm:prSet/>
      <dgm:spPr/>
      <dgm:t>
        <a:bodyPr/>
        <a:lstStyle/>
        <a:p>
          <a:endParaRPr lang="en-US"/>
        </a:p>
      </dgm:t>
    </dgm:pt>
    <dgm:pt modelId="{33F453A6-6A8D-4146-9B62-C49B73066215}" type="sibTrans" cxnId="{F6EA62BA-D874-45C2-8949-0D1CF1D9215E}">
      <dgm:prSet/>
      <dgm:spPr/>
      <dgm:t>
        <a:bodyPr/>
        <a:lstStyle/>
        <a:p>
          <a:endParaRPr lang="en-US"/>
        </a:p>
      </dgm:t>
    </dgm:pt>
    <dgm:pt modelId="{ECAEE988-6E98-4C64-9601-9D92124C9F2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Prevents sudden shifts in the representation space</a:t>
          </a:r>
        </a:p>
      </dgm:t>
    </dgm:pt>
    <dgm:pt modelId="{72BF18F9-9591-4F9E-B101-B93DE41EF008}" type="parTrans" cxnId="{8D335E40-8DB3-48C0-9C3E-CED9E026DF88}">
      <dgm:prSet/>
      <dgm:spPr/>
      <dgm:t>
        <a:bodyPr/>
        <a:lstStyle/>
        <a:p>
          <a:endParaRPr lang="en-US"/>
        </a:p>
      </dgm:t>
    </dgm:pt>
    <dgm:pt modelId="{F34BB298-A4C3-40BB-BD61-A74E0B005341}" type="sibTrans" cxnId="{8D335E40-8DB3-48C0-9C3E-CED9E026DF88}">
      <dgm:prSet/>
      <dgm:spPr/>
      <dgm:t>
        <a:bodyPr/>
        <a:lstStyle/>
        <a:p>
          <a:endParaRPr lang="en-US"/>
        </a:p>
      </dgm:t>
    </dgm:pt>
    <dgm:pt modelId="{8356F2FA-69E5-4892-A340-D2822C0ACCD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Drawbacks of OT:</a:t>
          </a:r>
        </a:p>
      </dgm:t>
    </dgm:pt>
    <dgm:pt modelId="{2A31C30A-C76A-48E9-B880-F799E5DE6D30}" type="parTrans" cxnId="{CD6C25F8-D5D8-4E8D-8033-1CC91FBE05FB}">
      <dgm:prSet/>
      <dgm:spPr/>
      <dgm:t>
        <a:bodyPr/>
        <a:lstStyle/>
        <a:p>
          <a:endParaRPr lang="en-US"/>
        </a:p>
      </dgm:t>
    </dgm:pt>
    <dgm:pt modelId="{E59C01D1-7FA4-4EA9-BC54-229E7835968A}" type="sibTrans" cxnId="{CD6C25F8-D5D8-4E8D-8033-1CC91FBE05FB}">
      <dgm:prSet/>
      <dgm:spPr/>
      <dgm:t>
        <a:bodyPr/>
        <a:lstStyle/>
        <a:p>
          <a:endParaRPr lang="en-US"/>
        </a:p>
      </dgm:t>
    </dgm:pt>
    <dgm:pt modelId="{A138A07A-B0EB-4AA2-9D98-A58039717EE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EXPENSIVE!</a:t>
          </a:r>
        </a:p>
      </dgm:t>
    </dgm:pt>
    <dgm:pt modelId="{B5B71261-1055-4E08-8A0D-158C8FE813AF}" type="parTrans" cxnId="{647A1192-1A39-4334-BAC9-AF39D1DB7E11}">
      <dgm:prSet/>
      <dgm:spPr/>
      <dgm:t>
        <a:bodyPr/>
        <a:lstStyle/>
        <a:p>
          <a:endParaRPr lang="en-US"/>
        </a:p>
      </dgm:t>
    </dgm:pt>
    <dgm:pt modelId="{0E6E787E-C2C8-4CAE-A74C-971DFC7891BD}" type="sibTrans" cxnId="{647A1192-1A39-4334-BAC9-AF39D1DB7E11}">
      <dgm:prSet/>
      <dgm:spPr/>
      <dgm:t>
        <a:bodyPr/>
        <a:lstStyle/>
        <a:p>
          <a:endParaRPr lang="en-US"/>
        </a:p>
      </dgm:t>
    </dgm:pt>
    <dgm:pt modelId="{988A93A8-26B7-4389-A016-887D64DFDA59}" type="pres">
      <dgm:prSet presAssocID="{06F0B151-05C4-4760-B9B0-43175DDC32B8}" presName="root" presStyleCnt="0">
        <dgm:presLayoutVars>
          <dgm:dir/>
          <dgm:resizeHandles val="exact"/>
        </dgm:presLayoutVars>
      </dgm:prSet>
      <dgm:spPr/>
    </dgm:pt>
    <dgm:pt modelId="{F746AC3A-85EE-4651-ACC1-D30D44818E1A}" type="pres">
      <dgm:prSet presAssocID="{4968CDA6-AB3A-4C1F-A12A-5E35680C5048}" presName="compNode" presStyleCnt="0"/>
      <dgm:spPr/>
    </dgm:pt>
    <dgm:pt modelId="{6708F1D1-6B6C-4C93-8818-2E88DD22DCB5}" type="pres">
      <dgm:prSet presAssocID="{4968CDA6-AB3A-4C1F-A12A-5E35680C504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0202EF1-EC50-49A3-965D-7536E3A62A02}" type="pres">
      <dgm:prSet presAssocID="{4968CDA6-AB3A-4C1F-A12A-5E35680C5048}" presName="iconSpace" presStyleCnt="0"/>
      <dgm:spPr/>
    </dgm:pt>
    <dgm:pt modelId="{28710B31-878C-4DC5-AC2A-0FB431770025}" type="pres">
      <dgm:prSet presAssocID="{4968CDA6-AB3A-4C1F-A12A-5E35680C5048}" presName="parTx" presStyleLbl="revTx" presStyleIdx="0" presStyleCnt="6">
        <dgm:presLayoutVars>
          <dgm:chMax val="0"/>
          <dgm:chPref val="0"/>
        </dgm:presLayoutVars>
      </dgm:prSet>
      <dgm:spPr/>
    </dgm:pt>
    <dgm:pt modelId="{5B551861-0079-4483-BE0C-F44D6AA33427}" type="pres">
      <dgm:prSet presAssocID="{4968CDA6-AB3A-4C1F-A12A-5E35680C5048}" presName="txSpace" presStyleCnt="0"/>
      <dgm:spPr/>
    </dgm:pt>
    <dgm:pt modelId="{2654AF73-48B2-40ED-B8B3-233B33F347E8}" type="pres">
      <dgm:prSet presAssocID="{4968CDA6-AB3A-4C1F-A12A-5E35680C5048}" presName="desTx" presStyleLbl="revTx" presStyleIdx="1" presStyleCnt="6">
        <dgm:presLayoutVars/>
      </dgm:prSet>
      <dgm:spPr/>
    </dgm:pt>
    <dgm:pt modelId="{B4DADC8A-DBFE-4C77-9467-C01ADB72E679}" type="pres">
      <dgm:prSet presAssocID="{BDBBD019-DB97-404F-BB7B-26878BC308BE}" presName="sibTrans" presStyleCnt="0"/>
      <dgm:spPr/>
    </dgm:pt>
    <dgm:pt modelId="{75C523E6-2BB7-4E2E-A48D-5045AF14FCD9}" type="pres">
      <dgm:prSet presAssocID="{2B527A37-19E4-4B21-ABC7-B28493AE8E9B}" presName="compNode" presStyleCnt="0"/>
      <dgm:spPr/>
    </dgm:pt>
    <dgm:pt modelId="{C240FBF6-B917-4883-B81B-9DF233203418}" type="pres">
      <dgm:prSet presAssocID="{2B527A37-19E4-4B21-ABC7-B28493AE8E9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16B2F705-8425-4341-8B6C-FF459FC9731C}" type="pres">
      <dgm:prSet presAssocID="{2B527A37-19E4-4B21-ABC7-B28493AE8E9B}" presName="iconSpace" presStyleCnt="0"/>
      <dgm:spPr/>
    </dgm:pt>
    <dgm:pt modelId="{8AC90192-B4F3-41D4-B5D0-179FC70A695B}" type="pres">
      <dgm:prSet presAssocID="{2B527A37-19E4-4B21-ABC7-B28493AE8E9B}" presName="parTx" presStyleLbl="revTx" presStyleIdx="2" presStyleCnt="6">
        <dgm:presLayoutVars>
          <dgm:chMax val="0"/>
          <dgm:chPref val="0"/>
        </dgm:presLayoutVars>
      </dgm:prSet>
      <dgm:spPr/>
    </dgm:pt>
    <dgm:pt modelId="{4FD05394-7F29-44C1-8E0E-B9BCAD26199A}" type="pres">
      <dgm:prSet presAssocID="{2B527A37-19E4-4B21-ABC7-B28493AE8E9B}" presName="txSpace" presStyleCnt="0"/>
      <dgm:spPr/>
    </dgm:pt>
    <dgm:pt modelId="{DD593605-7CA8-4D07-83D8-71FCFCBA2B9E}" type="pres">
      <dgm:prSet presAssocID="{2B527A37-19E4-4B21-ABC7-B28493AE8E9B}" presName="desTx" presStyleLbl="revTx" presStyleIdx="3" presStyleCnt="6">
        <dgm:presLayoutVars/>
      </dgm:prSet>
      <dgm:spPr/>
    </dgm:pt>
    <dgm:pt modelId="{5C83DABF-FE77-49D3-A8B9-3516D93B80CC}" type="pres">
      <dgm:prSet presAssocID="{6DCAC5BD-610B-4C93-805A-8B1A33C1C03A}" presName="sibTrans" presStyleCnt="0"/>
      <dgm:spPr/>
    </dgm:pt>
    <dgm:pt modelId="{8480B9DA-FE46-47DF-AB63-7A64CE1A1F85}" type="pres">
      <dgm:prSet presAssocID="{8356F2FA-69E5-4892-A340-D2822C0ACCDF}" presName="compNode" presStyleCnt="0"/>
      <dgm:spPr/>
    </dgm:pt>
    <dgm:pt modelId="{DEE0D480-B89E-4FAB-BA65-F6C4DBACB4BC}" type="pres">
      <dgm:prSet presAssocID="{8356F2FA-69E5-4892-A340-D2822C0ACCD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0DE79EEE-CB4F-4960-ADED-D77D5AE6BFA6}" type="pres">
      <dgm:prSet presAssocID="{8356F2FA-69E5-4892-A340-D2822C0ACCDF}" presName="iconSpace" presStyleCnt="0"/>
      <dgm:spPr/>
    </dgm:pt>
    <dgm:pt modelId="{ACADE2BE-D9EF-42EF-B3EF-D2BD17641941}" type="pres">
      <dgm:prSet presAssocID="{8356F2FA-69E5-4892-A340-D2822C0ACCDF}" presName="parTx" presStyleLbl="revTx" presStyleIdx="4" presStyleCnt="6">
        <dgm:presLayoutVars>
          <dgm:chMax val="0"/>
          <dgm:chPref val="0"/>
        </dgm:presLayoutVars>
      </dgm:prSet>
      <dgm:spPr/>
    </dgm:pt>
    <dgm:pt modelId="{718E84C8-7EBC-4FB6-996F-7B3D071CE8F6}" type="pres">
      <dgm:prSet presAssocID="{8356F2FA-69E5-4892-A340-D2822C0ACCDF}" presName="txSpace" presStyleCnt="0"/>
      <dgm:spPr/>
    </dgm:pt>
    <dgm:pt modelId="{3D6BA6E0-7D54-4B05-8E42-F08D4C3F1EA8}" type="pres">
      <dgm:prSet presAssocID="{8356F2FA-69E5-4892-A340-D2822C0ACCDF}" presName="desTx" presStyleLbl="revTx" presStyleIdx="5" presStyleCnt="6">
        <dgm:presLayoutVars/>
      </dgm:prSet>
      <dgm:spPr/>
    </dgm:pt>
  </dgm:ptLst>
  <dgm:cxnLst>
    <dgm:cxn modelId="{7F931301-74D6-4B46-87B4-959F8EB157A7}" type="presOf" srcId="{4968CDA6-AB3A-4C1F-A12A-5E35680C5048}" destId="{28710B31-878C-4DC5-AC2A-0FB431770025}" srcOrd="0" destOrd="0" presId="urn:microsoft.com/office/officeart/2018/5/layout/CenteredIconLabelDescriptionList"/>
    <dgm:cxn modelId="{FC318913-A8F9-4B43-B131-EF556DFC514E}" type="presOf" srcId="{8356F2FA-69E5-4892-A340-D2822C0ACCDF}" destId="{ACADE2BE-D9EF-42EF-B3EF-D2BD17641941}" srcOrd="0" destOrd="0" presId="urn:microsoft.com/office/officeart/2018/5/layout/CenteredIconLabelDescriptionList"/>
    <dgm:cxn modelId="{49187922-BDC3-47B7-AB59-F724132F0FFC}" type="presOf" srcId="{2B527A37-19E4-4B21-ABC7-B28493AE8E9B}" destId="{8AC90192-B4F3-41D4-B5D0-179FC70A695B}" srcOrd="0" destOrd="0" presId="urn:microsoft.com/office/officeart/2018/5/layout/CenteredIconLabelDescriptionList"/>
    <dgm:cxn modelId="{8D335E40-8DB3-48C0-9C3E-CED9E026DF88}" srcId="{2B527A37-19E4-4B21-ABC7-B28493AE8E9B}" destId="{ECAEE988-6E98-4C64-9601-9D92124C9F25}" srcOrd="1" destOrd="0" parTransId="{72BF18F9-9591-4F9E-B101-B93DE41EF008}" sibTransId="{F34BB298-A4C3-40BB-BD61-A74E0B005341}"/>
    <dgm:cxn modelId="{00DD605E-E260-4452-A3E7-47815EAC94EF}" srcId="{4968CDA6-AB3A-4C1F-A12A-5E35680C5048}" destId="{ED3D245A-FCF6-45F2-9A60-29AFBE2E3187}" srcOrd="0" destOrd="0" parTransId="{E91614B3-9B56-4A67-A3AA-74B9EEBA35FC}" sibTransId="{8AFC9155-1F30-4F0D-8D36-32FFD4D50071}"/>
    <dgm:cxn modelId="{E3DB2567-E8CC-41EC-B7B6-BB37DB2A4FB1}" type="presOf" srcId="{06754A80-66DC-45FF-ABE0-88CE1ABA2C95}" destId="{DD593605-7CA8-4D07-83D8-71FCFCBA2B9E}" srcOrd="0" destOrd="0" presId="urn:microsoft.com/office/officeart/2018/5/layout/CenteredIconLabelDescriptionList"/>
    <dgm:cxn modelId="{A202166F-5F78-44A9-B2D4-DC9CBB30055F}" type="presOf" srcId="{ECAEE988-6E98-4C64-9601-9D92124C9F25}" destId="{DD593605-7CA8-4D07-83D8-71FCFCBA2B9E}" srcOrd="0" destOrd="1" presId="urn:microsoft.com/office/officeart/2018/5/layout/CenteredIconLabelDescriptionList"/>
    <dgm:cxn modelId="{CF1DB34F-5417-4FED-BC73-A509A5529177}" srcId="{06F0B151-05C4-4760-B9B0-43175DDC32B8}" destId="{4968CDA6-AB3A-4C1F-A12A-5E35680C5048}" srcOrd="0" destOrd="0" parTransId="{AEC9F338-3B77-49DA-8500-1F9B1A3BE0E0}" sibTransId="{BDBBD019-DB97-404F-BB7B-26878BC308BE}"/>
    <dgm:cxn modelId="{43D0FC8F-2322-444E-90A6-BC68160E4BF2}" type="presOf" srcId="{45F89D66-12A6-432F-BD3C-3A2A791F02E9}" destId="{2654AF73-48B2-40ED-B8B3-233B33F347E8}" srcOrd="0" destOrd="1" presId="urn:microsoft.com/office/officeart/2018/5/layout/CenteredIconLabelDescriptionList"/>
    <dgm:cxn modelId="{647A1192-1A39-4334-BAC9-AF39D1DB7E11}" srcId="{8356F2FA-69E5-4892-A340-D2822C0ACCDF}" destId="{A138A07A-B0EB-4AA2-9D98-A58039717EE2}" srcOrd="0" destOrd="0" parTransId="{B5B71261-1055-4E08-8A0D-158C8FE813AF}" sibTransId="{0E6E787E-C2C8-4CAE-A74C-971DFC7891BD}"/>
    <dgm:cxn modelId="{79D06995-1EDB-4D00-9672-1AA2053C1434}" type="presOf" srcId="{A138A07A-B0EB-4AA2-9D98-A58039717EE2}" destId="{3D6BA6E0-7D54-4B05-8E42-F08D4C3F1EA8}" srcOrd="0" destOrd="0" presId="urn:microsoft.com/office/officeart/2018/5/layout/CenteredIconLabelDescriptionList"/>
    <dgm:cxn modelId="{FC5EBF9D-A6E8-4CE3-864D-96C143EC3174}" type="presOf" srcId="{06F0B151-05C4-4760-B9B0-43175DDC32B8}" destId="{988A93A8-26B7-4389-A016-887D64DFDA59}" srcOrd="0" destOrd="0" presId="urn:microsoft.com/office/officeart/2018/5/layout/CenteredIconLabelDescriptionList"/>
    <dgm:cxn modelId="{841834B1-5B27-4D7D-BC8D-4B099F1C6BDF}" srcId="{06F0B151-05C4-4760-B9B0-43175DDC32B8}" destId="{2B527A37-19E4-4B21-ABC7-B28493AE8E9B}" srcOrd="1" destOrd="0" parTransId="{37E88FD0-4A40-483E-9CCE-6F93E42C9683}" sibTransId="{6DCAC5BD-610B-4C93-805A-8B1A33C1C03A}"/>
    <dgm:cxn modelId="{F6EA62BA-D874-45C2-8949-0D1CF1D9215E}" srcId="{2B527A37-19E4-4B21-ABC7-B28493AE8E9B}" destId="{06754A80-66DC-45FF-ABE0-88CE1ABA2C95}" srcOrd="0" destOrd="0" parTransId="{CD965491-C14C-4DC6-92AC-DF9690396675}" sibTransId="{33F453A6-6A8D-4146-9B62-C49B73066215}"/>
    <dgm:cxn modelId="{FFAC7EC5-B8AC-4608-921C-5BDEB09AEA81}" type="presOf" srcId="{ED3D245A-FCF6-45F2-9A60-29AFBE2E3187}" destId="{2654AF73-48B2-40ED-B8B3-233B33F347E8}" srcOrd="0" destOrd="0" presId="urn:microsoft.com/office/officeart/2018/5/layout/CenteredIconLabelDescriptionList"/>
    <dgm:cxn modelId="{75D59CE2-D833-4DBA-BEEA-1BC3415D37EE}" srcId="{4968CDA6-AB3A-4C1F-A12A-5E35680C5048}" destId="{45F89D66-12A6-432F-BD3C-3A2A791F02E9}" srcOrd="1" destOrd="0" parTransId="{597524A0-2BCA-45D7-AE97-33EA5DAACBDE}" sibTransId="{A0D17407-B1CF-45BC-8FA5-3C64D688222B}"/>
    <dgm:cxn modelId="{CD6C25F8-D5D8-4E8D-8033-1CC91FBE05FB}" srcId="{06F0B151-05C4-4760-B9B0-43175DDC32B8}" destId="{8356F2FA-69E5-4892-A340-D2822C0ACCDF}" srcOrd="2" destOrd="0" parTransId="{2A31C30A-C76A-48E9-B880-F799E5DE6D30}" sibTransId="{E59C01D1-7FA4-4EA9-BC54-229E7835968A}"/>
    <dgm:cxn modelId="{309DA9B3-4285-4AC2-9318-E01042F6C43B}" type="presParOf" srcId="{988A93A8-26B7-4389-A016-887D64DFDA59}" destId="{F746AC3A-85EE-4651-ACC1-D30D44818E1A}" srcOrd="0" destOrd="0" presId="urn:microsoft.com/office/officeart/2018/5/layout/CenteredIconLabelDescriptionList"/>
    <dgm:cxn modelId="{8A247EC4-F485-4BCA-8BB8-FF5C5AF4B472}" type="presParOf" srcId="{F746AC3A-85EE-4651-ACC1-D30D44818E1A}" destId="{6708F1D1-6B6C-4C93-8818-2E88DD22DCB5}" srcOrd="0" destOrd="0" presId="urn:microsoft.com/office/officeart/2018/5/layout/CenteredIconLabelDescriptionList"/>
    <dgm:cxn modelId="{574DC40C-A82C-4FE3-8292-6F54A6E2F8AB}" type="presParOf" srcId="{F746AC3A-85EE-4651-ACC1-D30D44818E1A}" destId="{00202EF1-EC50-49A3-965D-7536E3A62A02}" srcOrd="1" destOrd="0" presId="urn:microsoft.com/office/officeart/2018/5/layout/CenteredIconLabelDescriptionList"/>
    <dgm:cxn modelId="{47370F3B-6DB2-4CFB-B9FA-F27A9597FFD2}" type="presParOf" srcId="{F746AC3A-85EE-4651-ACC1-D30D44818E1A}" destId="{28710B31-878C-4DC5-AC2A-0FB431770025}" srcOrd="2" destOrd="0" presId="urn:microsoft.com/office/officeart/2018/5/layout/CenteredIconLabelDescriptionList"/>
    <dgm:cxn modelId="{8D9E265E-3E50-4794-8C0A-D8E7ABCC7ED6}" type="presParOf" srcId="{F746AC3A-85EE-4651-ACC1-D30D44818E1A}" destId="{5B551861-0079-4483-BE0C-F44D6AA33427}" srcOrd="3" destOrd="0" presId="urn:microsoft.com/office/officeart/2018/5/layout/CenteredIconLabelDescriptionList"/>
    <dgm:cxn modelId="{A975CABA-4250-415A-84E9-465B18F07FA7}" type="presParOf" srcId="{F746AC3A-85EE-4651-ACC1-D30D44818E1A}" destId="{2654AF73-48B2-40ED-B8B3-233B33F347E8}" srcOrd="4" destOrd="0" presId="urn:microsoft.com/office/officeart/2018/5/layout/CenteredIconLabelDescriptionList"/>
    <dgm:cxn modelId="{F70804C2-7D19-414F-8F23-36CF1ECB8767}" type="presParOf" srcId="{988A93A8-26B7-4389-A016-887D64DFDA59}" destId="{B4DADC8A-DBFE-4C77-9467-C01ADB72E679}" srcOrd="1" destOrd="0" presId="urn:microsoft.com/office/officeart/2018/5/layout/CenteredIconLabelDescriptionList"/>
    <dgm:cxn modelId="{7A148C13-7D58-4BC6-AC1E-DC15DC16E1BB}" type="presParOf" srcId="{988A93A8-26B7-4389-A016-887D64DFDA59}" destId="{75C523E6-2BB7-4E2E-A48D-5045AF14FCD9}" srcOrd="2" destOrd="0" presId="urn:microsoft.com/office/officeart/2018/5/layout/CenteredIconLabelDescriptionList"/>
    <dgm:cxn modelId="{9AEBA14D-9520-40F1-A06D-3441BCDBAAED}" type="presParOf" srcId="{75C523E6-2BB7-4E2E-A48D-5045AF14FCD9}" destId="{C240FBF6-B917-4883-B81B-9DF233203418}" srcOrd="0" destOrd="0" presId="urn:microsoft.com/office/officeart/2018/5/layout/CenteredIconLabelDescriptionList"/>
    <dgm:cxn modelId="{9674A6C7-0A05-4F68-9A26-DB0D7CD60AC9}" type="presParOf" srcId="{75C523E6-2BB7-4E2E-A48D-5045AF14FCD9}" destId="{16B2F705-8425-4341-8B6C-FF459FC9731C}" srcOrd="1" destOrd="0" presId="urn:microsoft.com/office/officeart/2018/5/layout/CenteredIconLabelDescriptionList"/>
    <dgm:cxn modelId="{294B80FC-FFD7-4EE4-828A-158D42222E5D}" type="presParOf" srcId="{75C523E6-2BB7-4E2E-A48D-5045AF14FCD9}" destId="{8AC90192-B4F3-41D4-B5D0-179FC70A695B}" srcOrd="2" destOrd="0" presId="urn:microsoft.com/office/officeart/2018/5/layout/CenteredIconLabelDescriptionList"/>
    <dgm:cxn modelId="{A5AFF274-3152-4BAE-9490-B536A8A1E0C7}" type="presParOf" srcId="{75C523E6-2BB7-4E2E-A48D-5045AF14FCD9}" destId="{4FD05394-7F29-44C1-8E0E-B9BCAD26199A}" srcOrd="3" destOrd="0" presId="urn:microsoft.com/office/officeart/2018/5/layout/CenteredIconLabelDescriptionList"/>
    <dgm:cxn modelId="{C2EC17D9-E6CE-44DD-A3AA-F0F9E40359C6}" type="presParOf" srcId="{75C523E6-2BB7-4E2E-A48D-5045AF14FCD9}" destId="{DD593605-7CA8-4D07-83D8-71FCFCBA2B9E}" srcOrd="4" destOrd="0" presId="urn:microsoft.com/office/officeart/2018/5/layout/CenteredIconLabelDescriptionList"/>
    <dgm:cxn modelId="{720E2528-E89B-4EDF-A9D8-637BB285C485}" type="presParOf" srcId="{988A93A8-26B7-4389-A016-887D64DFDA59}" destId="{5C83DABF-FE77-49D3-A8B9-3516D93B80CC}" srcOrd="3" destOrd="0" presId="urn:microsoft.com/office/officeart/2018/5/layout/CenteredIconLabelDescriptionList"/>
    <dgm:cxn modelId="{C1760E3F-8DFC-486B-B854-3ADB8E9F5DE2}" type="presParOf" srcId="{988A93A8-26B7-4389-A016-887D64DFDA59}" destId="{8480B9DA-FE46-47DF-AB63-7A64CE1A1F85}" srcOrd="4" destOrd="0" presId="urn:microsoft.com/office/officeart/2018/5/layout/CenteredIconLabelDescriptionList"/>
    <dgm:cxn modelId="{351EF7E4-89F0-43F3-BF82-75AC5AAC31E5}" type="presParOf" srcId="{8480B9DA-FE46-47DF-AB63-7A64CE1A1F85}" destId="{DEE0D480-B89E-4FAB-BA65-F6C4DBACB4BC}" srcOrd="0" destOrd="0" presId="urn:microsoft.com/office/officeart/2018/5/layout/CenteredIconLabelDescriptionList"/>
    <dgm:cxn modelId="{C7226B91-D97B-4066-990C-0B99ED8E6318}" type="presParOf" srcId="{8480B9DA-FE46-47DF-AB63-7A64CE1A1F85}" destId="{0DE79EEE-CB4F-4960-ADED-D77D5AE6BFA6}" srcOrd="1" destOrd="0" presId="urn:microsoft.com/office/officeart/2018/5/layout/CenteredIconLabelDescriptionList"/>
    <dgm:cxn modelId="{C625FD02-8478-4807-9CBB-3E0EA1CEC367}" type="presParOf" srcId="{8480B9DA-FE46-47DF-AB63-7A64CE1A1F85}" destId="{ACADE2BE-D9EF-42EF-B3EF-D2BD17641941}" srcOrd="2" destOrd="0" presId="urn:microsoft.com/office/officeart/2018/5/layout/CenteredIconLabelDescriptionList"/>
    <dgm:cxn modelId="{49A0F38B-152A-4BDF-AB07-1A4FD2D37D82}" type="presParOf" srcId="{8480B9DA-FE46-47DF-AB63-7A64CE1A1F85}" destId="{718E84C8-7EBC-4FB6-996F-7B3D071CE8F6}" srcOrd="3" destOrd="0" presId="urn:microsoft.com/office/officeart/2018/5/layout/CenteredIconLabelDescriptionList"/>
    <dgm:cxn modelId="{0B80BAE1-FF63-460D-A0CF-D7EBA16E214D}" type="presParOf" srcId="{8480B9DA-FE46-47DF-AB63-7A64CE1A1F85}" destId="{3D6BA6E0-7D54-4B05-8E42-F08D4C3F1EA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0906533-422E-4BC5-84BD-5E6E0DC4140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A0807F1-BD32-4B1D-880C-19281E18C2EA}">
      <dgm:prSet/>
      <dgm:spPr/>
      <dgm:t>
        <a:bodyPr/>
        <a:lstStyle/>
        <a:p>
          <a:r>
            <a:rPr lang="en-US"/>
            <a:t>CLIP and ALIGN:</a:t>
          </a:r>
        </a:p>
      </dgm:t>
    </dgm:pt>
    <dgm:pt modelId="{84D6A77F-70D2-480C-8F3C-EEDBC886AA52}" type="parTrans" cxnId="{1361AEC5-0C14-4F04-A762-429E34EC0C41}">
      <dgm:prSet/>
      <dgm:spPr/>
      <dgm:t>
        <a:bodyPr/>
        <a:lstStyle/>
        <a:p>
          <a:endParaRPr lang="en-US"/>
        </a:p>
      </dgm:t>
    </dgm:pt>
    <dgm:pt modelId="{889A691E-B467-411D-887D-1C319B6E809A}" type="sibTrans" cxnId="{1361AEC5-0C14-4F04-A762-429E34EC0C41}">
      <dgm:prSet/>
      <dgm:spPr/>
      <dgm:t>
        <a:bodyPr/>
        <a:lstStyle/>
        <a:p>
          <a:endParaRPr lang="en-US"/>
        </a:p>
      </dgm:t>
    </dgm:pt>
    <dgm:pt modelId="{A3C1E4D8-921A-4B55-89C3-1B0066AB758F}">
      <dgm:prSet/>
      <dgm:spPr/>
      <dgm:t>
        <a:bodyPr/>
        <a:lstStyle/>
        <a:p>
          <a:r>
            <a:rPr lang="en-US"/>
            <a:t>Align image-text pairs by maximizing agreement between corresponding pairs</a:t>
          </a:r>
        </a:p>
      </dgm:t>
    </dgm:pt>
    <dgm:pt modelId="{5D61E1A0-2244-47A8-A49A-4461017BE6AF}" type="parTrans" cxnId="{80D4D57D-9782-4416-AD1F-D41CA5387AC8}">
      <dgm:prSet/>
      <dgm:spPr/>
      <dgm:t>
        <a:bodyPr/>
        <a:lstStyle/>
        <a:p>
          <a:endParaRPr lang="en-US"/>
        </a:p>
      </dgm:t>
    </dgm:pt>
    <dgm:pt modelId="{4EB81416-610F-48CD-A07D-C57B84D953BE}" type="sibTrans" cxnId="{80D4D57D-9782-4416-AD1F-D41CA5387AC8}">
      <dgm:prSet/>
      <dgm:spPr/>
      <dgm:t>
        <a:bodyPr/>
        <a:lstStyle/>
        <a:p>
          <a:endParaRPr lang="en-US"/>
        </a:p>
      </dgm:t>
    </dgm:pt>
    <dgm:pt modelId="{1A1FB612-20D4-446E-B656-6EE9D9515DF4}">
      <dgm:prSet/>
      <dgm:spPr/>
      <dgm:t>
        <a:bodyPr/>
        <a:lstStyle/>
        <a:p>
          <a:r>
            <a:rPr lang="en-US"/>
            <a:t>Minimize similarity between non-matching pairs</a:t>
          </a:r>
        </a:p>
      </dgm:t>
    </dgm:pt>
    <dgm:pt modelId="{415625E5-D87D-4F68-9C2E-3DD464AE75CC}" type="parTrans" cxnId="{05E4FFE3-C11F-4BD0-AD09-6B2E67F9FD96}">
      <dgm:prSet/>
      <dgm:spPr/>
      <dgm:t>
        <a:bodyPr/>
        <a:lstStyle/>
        <a:p>
          <a:endParaRPr lang="en-US"/>
        </a:p>
      </dgm:t>
    </dgm:pt>
    <dgm:pt modelId="{645A3682-AEE2-4E57-A053-22F30B5750A0}" type="sibTrans" cxnId="{05E4FFE3-C11F-4BD0-AD09-6B2E67F9FD96}">
      <dgm:prSet/>
      <dgm:spPr/>
      <dgm:t>
        <a:bodyPr/>
        <a:lstStyle/>
        <a:p>
          <a:endParaRPr lang="en-US"/>
        </a:p>
      </dgm:t>
    </dgm:pt>
    <dgm:pt modelId="{1ADA9317-9A92-43D7-9ED8-7AA31D65C7B7}">
      <dgm:prSet/>
      <dgm:spPr/>
      <dgm:t>
        <a:bodyPr/>
        <a:lstStyle/>
        <a:p>
          <a:r>
            <a:rPr lang="en-US"/>
            <a:t>Limitations:</a:t>
          </a:r>
        </a:p>
      </dgm:t>
    </dgm:pt>
    <dgm:pt modelId="{4C22DA93-0BA6-4B89-9768-BFD2E8A9C76D}" type="parTrans" cxnId="{AE50690E-9022-40F0-BF30-03080D185ADD}">
      <dgm:prSet/>
      <dgm:spPr/>
      <dgm:t>
        <a:bodyPr/>
        <a:lstStyle/>
        <a:p>
          <a:endParaRPr lang="en-US"/>
        </a:p>
      </dgm:t>
    </dgm:pt>
    <dgm:pt modelId="{5146C200-768B-4290-AAF7-4266CACB1591}" type="sibTrans" cxnId="{AE50690E-9022-40F0-BF30-03080D185ADD}">
      <dgm:prSet/>
      <dgm:spPr/>
      <dgm:t>
        <a:bodyPr/>
        <a:lstStyle/>
        <a:p>
          <a:endParaRPr lang="en-US"/>
        </a:p>
      </dgm:t>
    </dgm:pt>
    <dgm:pt modelId="{89DC1BAC-B722-46F2-B5E2-D06805232863}">
      <dgm:prSet/>
      <dgm:spPr/>
      <dgm:t>
        <a:bodyPr/>
        <a:lstStyle/>
        <a:p>
          <a:r>
            <a:rPr lang="en-US"/>
            <a:t>Negative sampling is often random or insufficiently diverse</a:t>
          </a:r>
        </a:p>
      </dgm:t>
    </dgm:pt>
    <dgm:pt modelId="{272A7120-3043-4BF9-B419-0C4FC924B699}" type="parTrans" cxnId="{DBB23AEF-C4D9-4073-8898-CAF5ABCE269F}">
      <dgm:prSet/>
      <dgm:spPr/>
      <dgm:t>
        <a:bodyPr/>
        <a:lstStyle/>
        <a:p>
          <a:endParaRPr lang="en-US"/>
        </a:p>
      </dgm:t>
    </dgm:pt>
    <dgm:pt modelId="{EC79C696-5BFE-49A2-9EB3-EEE78A2432A1}" type="sibTrans" cxnId="{DBB23AEF-C4D9-4073-8898-CAF5ABCE269F}">
      <dgm:prSet/>
      <dgm:spPr/>
      <dgm:t>
        <a:bodyPr/>
        <a:lstStyle/>
        <a:p>
          <a:endParaRPr lang="en-US"/>
        </a:p>
      </dgm:t>
    </dgm:pt>
    <dgm:pt modelId="{AE799F33-037F-48CC-ABF0-C9D98D2856F9}">
      <dgm:prSet/>
      <dgm:spPr/>
      <dgm:t>
        <a:bodyPr/>
        <a:lstStyle/>
        <a:p>
          <a:r>
            <a:rPr lang="en-US"/>
            <a:t>Poor model generalization</a:t>
          </a:r>
        </a:p>
      </dgm:t>
    </dgm:pt>
    <dgm:pt modelId="{22944611-DB04-4067-AAF9-9D99C85BDF13}" type="parTrans" cxnId="{6526D6EF-21FF-47CE-BC77-BA26FF908430}">
      <dgm:prSet/>
      <dgm:spPr/>
      <dgm:t>
        <a:bodyPr/>
        <a:lstStyle/>
        <a:p>
          <a:endParaRPr lang="en-US"/>
        </a:p>
      </dgm:t>
    </dgm:pt>
    <dgm:pt modelId="{9C8B2220-0461-4D3B-95EA-BF2DCB5FA19E}" type="sibTrans" cxnId="{6526D6EF-21FF-47CE-BC77-BA26FF908430}">
      <dgm:prSet/>
      <dgm:spPr/>
      <dgm:t>
        <a:bodyPr/>
        <a:lstStyle/>
        <a:p>
          <a:endParaRPr lang="en-US"/>
        </a:p>
      </dgm:t>
    </dgm:pt>
    <dgm:pt modelId="{035582AF-AE87-422B-8AD9-ECC971AA3267}">
      <dgm:prSet/>
      <dgm:spPr/>
      <dgm:t>
        <a:bodyPr/>
        <a:lstStyle/>
        <a:p>
          <a:r>
            <a:rPr lang="en-US"/>
            <a:t>Reduced feature discrimination</a:t>
          </a:r>
        </a:p>
      </dgm:t>
    </dgm:pt>
    <dgm:pt modelId="{38C850D3-D08F-4567-B7ED-4C6EDB75A232}" type="parTrans" cxnId="{40B49B23-2D6D-4B3C-B7AB-5FD90F136298}">
      <dgm:prSet/>
      <dgm:spPr/>
      <dgm:t>
        <a:bodyPr/>
        <a:lstStyle/>
        <a:p>
          <a:endParaRPr lang="en-US"/>
        </a:p>
      </dgm:t>
    </dgm:pt>
    <dgm:pt modelId="{828E4A11-0453-4EDF-9F7F-AA0608A7D1B5}" type="sibTrans" cxnId="{40B49B23-2D6D-4B3C-B7AB-5FD90F136298}">
      <dgm:prSet/>
      <dgm:spPr/>
      <dgm:t>
        <a:bodyPr/>
        <a:lstStyle/>
        <a:p>
          <a:endParaRPr lang="en-US"/>
        </a:p>
      </dgm:t>
    </dgm:pt>
    <dgm:pt modelId="{3401FD76-C04C-4B0A-98E3-F197A7D704B1}" type="pres">
      <dgm:prSet presAssocID="{30906533-422E-4BC5-84BD-5E6E0DC4140F}" presName="linear" presStyleCnt="0">
        <dgm:presLayoutVars>
          <dgm:dir/>
          <dgm:animLvl val="lvl"/>
          <dgm:resizeHandles val="exact"/>
        </dgm:presLayoutVars>
      </dgm:prSet>
      <dgm:spPr/>
    </dgm:pt>
    <dgm:pt modelId="{7F9A868A-71BB-4E0A-8FB9-8A40123FED2D}" type="pres">
      <dgm:prSet presAssocID="{FA0807F1-BD32-4B1D-880C-19281E18C2EA}" presName="parentLin" presStyleCnt="0"/>
      <dgm:spPr/>
    </dgm:pt>
    <dgm:pt modelId="{19795C94-C248-4DFC-8490-6C93F094ACAB}" type="pres">
      <dgm:prSet presAssocID="{FA0807F1-BD32-4B1D-880C-19281E18C2EA}" presName="parentLeftMargin" presStyleLbl="node1" presStyleIdx="0" presStyleCnt="2"/>
      <dgm:spPr/>
    </dgm:pt>
    <dgm:pt modelId="{3E323B15-2AEF-4A03-8E2C-1D19B736CC8A}" type="pres">
      <dgm:prSet presAssocID="{FA0807F1-BD32-4B1D-880C-19281E18C2E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FB3C237-EC3F-48CE-AFC2-7C64BF226D3A}" type="pres">
      <dgm:prSet presAssocID="{FA0807F1-BD32-4B1D-880C-19281E18C2EA}" presName="negativeSpace" presStyleCnt="0"/>
      <dgm:spPr/>
    </dgm:pt>
    <dgm:pt modelId="{8F20D110-DD05-4F53-AF86-4BB830E17B4B}" type="pres">
      <dgm:prSet presAssocID="{FA0807F1-BD32-4B1D-880C-19281E18C2EA}" presName="childText" presStyleLbl="conFgAcc1" presStyleIdx="0" presStyleCnt="2">
        <dgm:presLayoutVars>
          <dgm:bulletEnabled val="1"/>
        </dgm:presLayoutVars>
      </dgm:prSet>
      <dgm:spPr/>
    </dgm:pt>
    <dgm:pt modelId="{638B251B-4EEF-4C6C-9943-C45E4D810293}" type="pres">
      <dgm:prSet presAssocID="{889A691E-B467-411D-887D-1C319B6E809A}" presName="spaceBetweenRectangles" presStyleCnt="0"/>
      <dgm:spPr/>
    </dgm:pt>
    <dgm:pt modelId="{4BEC6C58-09AA-4E55-85B2-78F3AFB67E99}" type="pres">
      <dgm:prSet presAssocID="{1ADA9317-9A92-43D7-9ED8-7AA31D65C7B7}" presName="parentLin" presStyleCnt="0"/>
      <dgm:spPr/>
    </dgm:pt>
    <dgm:pt modelId="{F02B57F4-6F4A-4733-A44B-B5F5684F8906}" type="pres">
      <dgm:prSet presAssocID="{1ADA9317-9A92-43D7-9ED8-7AA31D65C7B7}" presName="parentLeftMargin" presStyleLbl="node1" presStyleIdx="0" presStyleCnt="2"/>
      <dgm:spPr/>
    </dgm:pt>
    <dgm:pt modelId="{60133CB1-E46A-4B2E-A782-89B295416886}" type="pres">
      <dgm:prSet presAssocID="{1ADA9317-9A92-43D7-9ED8-7AA31D65C7B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79D8251-B33E-4DC4-8246-F4154E5A2A31}" type="pres">
      <dgm:prSet presAssocID="{1ADA9317-9A92-43D7-9ED8-7AA31D65C7B7}" presName="negativeSpace" presStyleCnt="0"/>
      <dgm:spPr/>
    </dgm:pt>
    <dgm:pt modelId="{2B932ACD-3D17-4370-AAA8-8CE6EAC1520F}" type="pres">
      <dgm:prSet presAssocID="{1ADA9317-9A92-43D7-9ED8-7AA31D65C7B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AE50690E-9022-40F0-BF30-03080D185ADD}" srcId="{30906533-422E-4BC5-84BD-5E6E0DC4140F}" destId="{1ADA9317-9A92-43D7-9ED8-7AA31D65C7B7}" srcOrd="1" destOrd="0" parTransId="{4C22DA93-0BA6-4B89-9768-BFD2E8A9C76D}" sibTransId="{5146C200-768B-4290-AAF7-4266CACB1591}"/>
    <dgm:cxn modelId="{40B49B23-2D6D-4B3C-B7AB-5FD90F136298}" srcId="{1ADA9317-9A92-43D7-9ED8-7AA31D65C7B7}" destId="{035582AF-AE87-422B-8AD9-ECC971AA3267}" srcOrd="2" destOrd="0" parTransId="{38C850D3-D08F-4567-B7ED-4C6EDB75A232}" sibTransId="{828E4A11-0453-4EDF-9F7F-AA0608A7D1B5}"/>
    <dgm:cxn modelId="{51EE1526-AC23-4179-BC16-7038BEB95A20}" type="presOf" srcId="{89DC1BAC-B722-46F2-B5E2-D06805232863}" destId="{2B932ACD-3D17-4370-AAA8-8CE6EAC1520F}" srcOrd="0" destOrd="0" presId="urn:microsoft.com/office/officeart/2005/8/layout/list1"/>
    <dgm:cxn modelId="{17B7614A-E09E-46AE-8EEF-6D4A8B2FF58E}" type="presOf" srcId="{1ADA9317-9A92-43D7-9ED8-7AA31D65C7B7}" destId="{F02B57F4-6F4A-4733-A44B-B5F5684F8906}" srcOrd="0" destOrd="0" presId="urn:microsoft.com/office/officeart/2005/8/layout/list1"/>
    <dgm:cxn modelId="{2F92456A-F4DD-48E3-AD58-90152581E5B0}" type="presOf" srcId="{FA0807F1-BD32-4B1D-880C-19281E18C2EA}" destId="{3E323B15-2AEF-4A03-8E2C-1D19B736CC8A}" srcOrd="1" destOrd="0" presId="urn:microsoft.com/office/officeart/2005/8/layout/list1"/>
    <dgm:cxn modelId="{6D6ECF51-245D-428F-875F-3A5B383FBB44}" type="presOf" srcId="{1A1FB612-20D4-446E-B656-6EE9D9515DF4}" destId="{8F20D110-DD05-4F53-AF86-4BB830E17B4B}" srcOrd="0" destOrd="1" presId="urn:microsoft.com/office/officeart/2005/8/layout/list1"/>
    <dgm:cxn modelId="{4A89617D-EFED-4A17-AE36-4E4AF4CA3932}" type="presOf" srcId="{1ADA9317-9A92-43D7-9ED8-7AA31D65C7B7}" destId="{60133CB1-E46A-4B2E-A782-89B295416886}" srcOrd="1" destOrd="0" presId="urn:microsoft.com/office/officeart/2005/8/layout/list1"/>
    <dgm:cxn modelId="{80D4D57D-9782-4416-AD1F-D41CA5387AC8}" srcId="{FA0807F1-BD32-4B1D-880C-19281E18C2EA}" destId="{A3C1E4D8-921A-4B55-89C3-1B0066AB758F}" srcOrd="0" destOrd="0" parTransId="{5D61E1A0-2244-47A8-A49A-4461017BE6AF}" sibTransId="{4EB81416-610F-48CD-A07D-C57B84D953BE}"/>
    <dgm:cxn modelId="{E910599E-BC20-4D86-B9AE-E3720A9CEBAD}" type="presOf" srcId="{FA0807F1-BD32-4B1D-880C-19281E18C2EA}" destId="{19795C94-C248-4DFC-8490-6C93F094ACAB}" srcOrd="0" destOrd="0" presId="urn:microsoft.com/office/officeart/2005/8/layout/list1"/>
    <dgm:cxn modelId="{1361AEC5-0C14-4F04-A762-429E34EC0C41}" srcId="{30906533-422E-4BC5-84BD-5E6E0DC4140F}" destId="{FA0807F1-BD32-4B1D-880C-19281E18C2EA}" srcOrd="0" destOrd="0" parTransId="{84D6A77F-70D2-480C-8F3C-EEDBC886AA52}" sibTransId="{889A691E-B467-411D-887D-1C319B6E809A}"/>
    <dgm:cxn modelId="{05E4FFE3-C11F-4BD0-AD09-6B2E67F9FD96}" srcId="{FA0807F1-BD32-4B1D-880C-19281E18C2EA}" destId="{1A1FB612-20D4-446E-B656-6EE9D9515DF4}" srcOrd="1" destOrd="0" parTransId="{415625E5-D87D-4F68-9C2E-3DD464AE75CC}" sibTransId="{645A3682-AEE2-4E57-A053-22F30B5750A0}"/>
    <dgm:cxn modelId="{B0DBC3E7-A85A-4910-9FE1-2F2D39BA5A08}" type="presOf" srcId="{AE799F33-037F-48CC-ABF0-C9D98D2856F9}" destId="{2B932ACD-3D17-4370-AAA8-8CE6EAC1520F}" srcOrd="0" destOrd="1" presId="urn:microsoft.com/office/officeart/2005/8/layout/list1"/>
    <dgm:cxn modelId="{99F749EA-9C52-406A-8BE2-9C6DEC52AE29}" type="presOf" srcId="{30906533-422E-4BC5-84BD-5E6E0DC4140F}" destId="{3401FD76-C04C-4B0A-98E3-F197A7D704B1}" srcOrd="0" destOrd="0" presId="urn:microsoft.com/office/officeart/2005/8/layout/list1"/>
    <dgm:cxn modelId="{298F01EE-E371-4EC3-8D2A-2D7A0FFCC788}" type="presOf" srcId="{A3C1E4D8-921A-4B55-89C3-1B0066AB758F}" destId="{8F20D110-DD05-4F53-AF86-4BB830E17B4B}" srcOrd="0" destOrd="0" presId="urn:microsoft.com/office/officeart/2005/8/layout/list1"/>
    <dgm:cxn modelId="{DC4E87EE-1494-42A9-B138-75CF4708F566}" type="presOf" srcId="{035582AF-AE87-422B-8AD9-ECC971AA3267}" destId="{2B932ACD-3D17-4370-AAA8-8CE6EAC1520F}" srcOrd="0" destOrd="2" presId="urn:microsoft.com/office/officeart/2005/8/layout/list1"/>
    <dgm:cxn modelId="{DBB23AEF-C4D9-4073-8898-CAF5ABCE269F}" srcId="{1ADA9317-9A92-43D7-9ED8-7AA31D65C7B7}" destId="{89DC1BAC-B722-46F2-B5E2-D06805232863}" srcOrd="0" destOrd="0" parTransId="{272A7120-3043-4BF9-B419-0C4FC924B699}" sibTransId="{EC79C696-5BFE-49A2-9EB3-EEE78A2432A1}"/>
    <dgm:cxn modelId="{6526D6EF-21FF-47CE-BC77-BA26FF908430}" srcId="{1ADA9317-9A92-43D7-9ED8-7AA31D65C7B7}" destId="{AE799F33-037F-48CC-ABF0-C9D98D2856F9}" srcOrd="1" destOrd="0" parTransId="{22944611-DB04-4067-AAF9-9D99C85BDF13}" sibTransId="{9C8B2220-0461-4D3B-95EA-BF2DCB5FA19E}"/>
    <dgm:cxn modelId="{119C1AAF-663F-48D5-9772-8C0C9ED382F4}" type="presParOf" srcId="{3401FD76-C04C-4B0A-98E3-F197A7D704B1}" destId="{7F9A868A-71BB-4E0A-8FB9-8A40123FED2D}" srcOrd="0" destOrd="0" presId="urn:microsoft.com/office/officeart/2005/8/layout/list1"/>
    <dgm:cxn modelId="{76570150-DD40-4BEA-8A7B-92B816F481F9}" type="presParOf" srcId="{7F9A868A-71BB-4E0A-8FB9-8A40123FED2D}" destId="{19795C94-C248-4DFC-8490-6C93F094ACAB}" srcOrd="0" destOrd="0" presId="urn:microsoft.com/office/officeart/2005/8/layout/list1"/>
    <dgm:cxn modelId="{912F2B7E-EDF4-42BD-A7DD-6919758A3439}" type="presParOf" srcId="{7F9A868A-71BB-4E0A-8FB9-8A40123FED2D}" destId="{3E323B15-2AEF-4A03-8E2C-1D19B736CC8A}" srcOrd="1" destOrd="0" presId="urn:microsoft.com/office/officeart/2005/8/layout/list1"/>
    <dgm:cxn modelId="{62B1A22B-9BFC-4FDE-8D75-95B757803986}" type="presParOf" srcId="{3401FD76-C04C-4B0A-98E3-F197A7D704B1}" destId="{8FB3C237-EC3F-48CE-AFC2-7C64BF226D3A}" srcOrd="1" destOrd="0" presId="urn:microsoft.com/office/officeart/2005/8/layout/list1"/>
    <dgm:cxn modelId="{584DBC4E-7D29-4AB3-9041-3EC07BF9BBBC}" type="presParOf" srcId="{3401FD76-C04C-4B0A-98E3-F197A7D704B1}" destId="{8F20D110-DD05-4F53-AF86-4BB830E17B4B}" srcOrd="2" destOrd="0" presId="urn:microsoft.com/office/officeart/2005/8/layout/list1"/>
    <dgm:cxn modelId="{333898FA-4CE4-4AAA-9A69-A591159715B1}" type="presParOf" srcId="{3401FD76-C04C-4B0A-98E3-F197A7D704B1}" destId="{638B251B-4EEF-4C6C-9943-C45E4D810293}" srcOrd="3" destOrd="0" presId="urn:microsoft.com/office/officeart/2005/8/layout/list1"/>
    <dgm:cxn modelId="{4A78FC63-A45B-4719-A5BC-EF4C9A332732}" type="presParOf" srcId="{3401FD76-C04C-4B0A-98E3-F197A7D704B1}" destId="{4BEC6C58-09AA-4E55-85B2-78F3AFB67E99}" srcOrd="4" destOrd="0" presId="urn:microsoft.com/office/officeart/2005/8/layout/list1"/>
    <dgm:cxn modelId="{B9BF60D5-568E-4D06-909B-C05AE3737FAA}" type="presParOf" srcId="{4BEC6C58-09AA-4E55-85B2-78F3AFB67E99}" destId="{F02B57F4-6F4A-4733-A44B-B5F5684F8906}" srcOrd="0" destOrd="0" presId="urn:microsoft.com/office/officeart/2005/8/layout/list1"/>
    <dgm:cxn modelId="{2A600041-DF66-4FAD-8049-F6CE22E6ED68}" type="presParOf" srcId="{4BEC6C58-09AA-4E55-85B2-78F3AFB67E99}" destId="{60133CB1-E46A-4B2E-A782-89B295416886}" srcOrd="1" destOrd="0" presId="urn:microsoft.com/office/officeart/2005/8/layout/list1"/>
    <dgm:cxn modelId="{BC5DA813-BD2E-452C-A522-ED45FBC14248}" type="presParOf" srcId="{3401FD76-C04C-4B0A-98E3-F197A7D704B1}" destId="{879D8251-B33E-4DC4-8246-F4154E5A2A31}" srcOrd="5" destOrd="0" presId="urn:microsoft.com/office/officeart/2005/8/layout/list1"/>
    <dgm:cxn modelId="{07DBEA0F-1831-43B2-924B-36975E3E7E83}" type="presParOf" srcId="{3401FD76-C04C-4B0A-98E3-F197A7D704B1}" destId="{2B932ACD-3D17-4370-AAA8-8CE6EAC1520F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8F0721B-7F3C-4C84-9C6E-AE08E358BA9E}" type="doc">
      <dgm:prSet loTypeId="urn:microsoft.com/office/officeart/2005/8/layout/hList1" loCatId="list" qsTypeId="urn:microsoft.com/office/officeart/2005/8/quickstyle/simple1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FA2C8ED1-5AA5-4F53-A733-CC6A366E2FDD}">
      <dgm:prSet/>
      <dgm:spPr/>
      <dgm:t>
        <a:bodyPr/>
        <a:lstStyle/>
        <a:p>
          <a:r>
            <a:rPr lang="en-US"/>
            <a:t>SimCLR: </a:t>
          </a:r>
        </a:p>
      </dgm:t>
    </dgm:pt>
    <dgm:pt modelId="{35B0A4A6-CB06-427A-A904-9FA7557F2031}" type="parTrans" cxnId="{17584999-A420-46D4-9BAF-C21C8EF93061}">
      <dgm:prSet/>
      <dgm:spPr/>
      <dgm:t>
        <a:bodyPr/>
        <a:lstStyle/>
        <a:p>
          <a:endParaRPr lang="en-US"/>
        </a:p>
      </dgm:t>
    </dgm:pt>
    <dgm:pt modelId="{3B07EFAD-E5B2-4294-A93A-A1522F623E69}" type="sibTrans" cxnId="{17584999-A420-46D4-9BAF-C21C8EF93061}">
      <dgm:prSet/>
      <dgm:spPr/>
      <dgm:t>
        <a:bodyPr/>
        <a:lstStyle/>
        <a:p>
          <a:endParaRPr lang="en-US"/>
        </a:p>
      </dgm:t>
    </dgm:pt>
    <dgm:pt modelId="{F98B5FBE-F1C9-4D47-B23E-5AFEE4EE286B}">
      <dgm:prSet/>
      <dgm:spPr/>
      <dgm:t>
        <a:bodyPr/>
        <a:lstStyle/>
        <a:p>
          <a:r>
            <a:rPr lang="en-US"/>
            <a:t>Uses random sampling of negatives from current batches</a:t>
          </a:r>
        </a:p>
      </dgm:t>
    </dgm:pt>
    <dgm:pt modelId="{D14C304C-EE62-49B6-9DEF-2D2E331F55C5}" type="parTrans" cxnId="{24838994-A5E7-4D93-B246-5E6382532FCE}">
      <dgm:prSet/>
      <dgm:spPr/>
      <dgm:t>
        <a:bodyPr/>
        <a:lstStyle/>
        <a:p>
          <a:endParaRPr lang="en-US"/>
        </a:p>
      </dgm:t>
    </dgm:pt>
    <dgm:pt modelId="{057D83DA-A42D-4AF4-A219-07831F1B841E}" type="sibTrans" cxnId="{24838994-A5E7-4D93-B246-5E6382532FCE}">
      <dgm:prSet/>
      <dgm:spPr/>
      <dgm:t>
        <a:bodyPr/>
        <a:lstStyle/>
        <a:p>
          <a:endParaRPr lang="en-US"/>
        </a:p>
      </dgm:t>
    </dgm:pt>
    <dgm:pt modelId="{56A94936-4AA6-4C7A-8A06-347870EA5CC0}">
      <dgm:prSet/>
      <dgm:spPr/>
      <dgm:t>
        <a:bodyPr/>
        <a:lstStyle/>
        <a:p>
          <a:r>
            <a:rPr lang="en-US"/>
            <a:t>Limitation: Can still lead to redundancy</a:t>
          </a:r>
        </a:p>
      </dgm:t>
    </dgm:pt>
    <dgm:pt modelId="{0BD3C02C-159C-4039-97A4-8D7ECD749964}" type="parTrans" cxnId="{21D85621-BC2E-4539-9FAD-63FE2CCDD97A}">
      <dgm:prSet/>
      <dgm:spPr/>
      <dgm:t>
        <a:bodyPr/>
        <a:lstStyle/>
        <a:p>
          <a:endParaRPr lang="en-US"/>
        </a:p>
      </dgm:t>
    </dgm:pt>
    <dgm:pt modelId="{B5274609-57FB-4DF1-B2D8-E516A53FB2D2}" type="sibTrans" cxnId="{21D85621-BC2E-4539-9FAD-63FE2CCDD97A}">
      <dgm:prSet/>
      <dgm:spPr/>
      <dgm:t>
        <a:bodyPr/>
        <a:lstStyle/>
        <a:p>
          <a:endParaRPr lang="en-US"/>
        </a:p>
      </dgm:t>
    </dgm:pt>
    <dgm:pt modelId="{B1B3440A-7E8D-496F-BE00-CF73DBC5EB6D}">
      <dgm:prSet/>
      <dgm:spPr/>
      <dgm:t>
        <a:bodyPr/>
        <a:lstStyle/>
        <a:p>
          <a:r>
            <a:rPr lang="en-US"/>
            <a:t>MoCo:</a:t>
          </a:r>
        </a:p>
      </dgm:t>
    </dgm:pt>
    <dgm:pt modelId="{EFE607FF-FA51-4D13-8B60-CBB983B23723}" type="parTrans" cxnId="{B9A8BF1D-1B50-4941-9475-DE60A90BE73D}">
      <dgm:prSet/>
      <dgm:spPr/>
      <dgm:t>
        <a:bodyPr/>
        <a:lstStyle/>
        <a:p>
          <a:endParaRPr lang="en-US"/>
        </a:p>
      </dgm:t>
    </dgm:pt>
    <dgm:pt modelId="{BCB2E0EB-2B29-4287-9AC7-5896AA0D1C77}" type="sibTrans" cxnId="{B9A8BF1D-1B50-4941-9475-DE60A90BE73D}">
      <dgm:prSet/>
      <dgm:spPr/>
      <dgm:t>
        <a:bodyPr/>
        <a:lstStyle/>
        <a:p>
          <a:endParaRPr lang="en-US"/>
        </a:p>
      </dgm:t>
    </dgm:pt>
    <dgm:pt modelId="{1F296255-E051-4BD9-9BE2-75961E605E16}">
      <dgm:prSet/>
      <dgm:spPr/>
      <dgm:t>
        <a:bodyPr/>
        <a:lstStyle/>
        <a:p>
          <a:r>
            <a:rPr lang="en-US"/>
            <a:t>Introduces a momentum encoder and dynamic queue to store negatives across batches</a:t>
          </a:r>
        </a:p>
      </dgm:t>
    </dgm:pt>
    <dgm:pt modelId="{CC17CB41-74EF-4D23-921C-03D1FC7BF149}" type="parTrans" cxnId="{D421E73A-9FD5-4D06-B534-180B3F3B143E}">
      <dgm:prSet/>
      <dgm:spPr/>
      <dgm:t>
        <a:bodyPr/>
        <a:lstStyle/>
        <a:p>
          <a:endParaRPr lang="en-US"/>
        </a:p>
      </dgm:t>
    </dgm:pt>
    <dgm:pt modelId="{0DAC9F28-42E0-4AAD-857B-11050CDA4E81}" type="sibTrans" cxnId="{D421E73A-9FD5-4D06-B534-180B3F3B143E}">
      <dgm:prSet/>
      <dgm:spPr/>
      <dgm:t>
        <a:bodyPr/>
        <a:lstStyle/>
        <a:p>
          <a:endParaRPr lang="en-US"/>
        </a:p>
      </dgm:t>
    </dgm:pt>
    <dgm:pt modelId="{C5C14BD2-558F-457C-BD35-ED98AA3C263B}">
      <dgm:prSet/>
      <dgm:spPr/>
      <dgm:t>
        <a:bodyPr/>
        <a:lstStyle/>
        <a:p>
          <a:r>
            <a:rPr lang="en-US"/>
            <a:t>Provides more diverse negatives but relies on stability of queue</a:t>
          </a:r>
        </a:p>
      </dgm:t>
    </dgm:pt>
    <dgm:pt modelId="{EF24B84D-8B9C-4B7A-B76C-DE7F15DCF52A}" type="parTrans" cxnId="{666ED947-6CED-4FD8-B6E5-1158660A748A}">
      <dgm:prSet/>
      <dgm:spPr/>
      <dgm:t>
        <a:bodyPr/>
        <a:lstStyle/>
        <a:p>
          <a:endParaRPr lang="en-US"/>
        </a:p>
      </dgm:t>
    </dgm:pt>
    <dgm:pt modelId="{13D807E0-BA66-41C5-AB82-4C11D3CF9C94}" type="sibTrans" cxnId="{666ED947-6CED-4FD8-B6E5-1158660A748A}">
      <dgm:prSet/>
      <dgm:spPr/>
      <dgm:t>
        <a:bodyPr/>
        <a:lstStyle/>
        <a:p>
          <a:endParaRPr lang="en-US"/>
        </a:p>
      </dgm:t>
    </dgm:pt>
    <dgm:pt modelId="{743A3E31-32A2-4F00-8448-EB60210AAEEF}">
      <dgm:prSet/>
      <dgm:spPr/>
      <dgm:t>
        <a:bodyPr/>
        <a:lstStyle/>
        <a:p>
          <a:r>
            <a:rPr lang="en-US"/>
            <a:t>Our Approach:</a:t>
          </a:r>
        </a:p>
      </dgm:t>
    </dgm:pt>
    <dgm:pt modelId="{E5E742A3-BB4F-4B62-9591-F0BC7214AB96}" type="parTrans" cxnId="{09E92C12-88A0-475B-AAD2-784E3B874EC2}">
      <dgm:prSet/>
      <dgm:spPr/>
      <dgm:t>
        <a:bodyPr/>
        <a:lstStyle/>
        <a:p>
          <a:endParaRPr lang="en-US"/>
        </a:p>
      </dgm:t>
    </dgm:pt>
    <dgm:pt modelId="{CB050D8D-0036-422C-9B07-05BD090691D4}" type="sibTrans" cxnId="{09E92C12-88A0-475B-AAD2-784E3B874EC2}">
      <dgm:prSet/>
      <dgm:spPr/>
      <dgm:t>
        <a:bodyPr/>
        <a:lstStyle/>
        <a:p>
          <a:endParaRPr lang="en-US"/>
        </a:p>
      </dgm:t>
    </dgm:pt>
    <dgm:pt modelId="{11FBFCAD-8E9B-4160-B35F-D9FF1A4FB8B0}">
      <dgm:prSet/>
      <dgm:spPr/>
      <dgm:t>
        <a:bodyPr/>
        <a:lstStyle/>
        <a:p>
          <a:r>
            <a:rPr lang="en-US"/>
            <a:t>OT Plan offers more structured and evolving negative sampling </a:t>
          </a:r>
        </a:p>
      </dgm:t>
    </dgm:pt>
    <dgm:pt modelId="{44B87607-A1B0-4F40-B3B5-71923120244D}" type="parTrans" cxnId="{B028E9AD-83C9-4F9A-8776-5417988C6CC7}">
      <dgm:prSet/>
      <dgm:spPr/>
      <dgm:t>
        <a:bodyPr/>
        <a:lstStyle/>
        <a:p>
          <a:endParaRPr lang="en-US"/>
        </a:p>
      </dgm:t>
    </dgm:pt>
    <dgm:pt modelId="{5FBD31A8-36C2-47F6-9694-95FA450F9D96}" type="sibTrans" cxnId="{B028E9AD-83C9-4F9A-8776-5417988C6CC7}">
      <dgm:prSet/>
      <dgm:spPr/>
      <dgm:t>
        <a:bodyPr/>
        <a:lstStyle/>
        <a:p>
          <a:endParaRPr lang="en-US"/>
        </a:p>
      </dgm:t>
    </dgm:pt>
    <dgm:pt modelId="{C058E166-CD14-491E-B2D2-2B3EF4ECD821}">
      <dgm:prSet/>
      <dgm:spPr/>
      <dgm:t>
        <a:bodyPr/>
        <a:lstStyle/>
        <a:p>
          <a:r>
            <a:rPr lang="en-US"/>
            <a:t>Addresses MoCo’s limitations</a:t>
          </a:r>
        </a:p>
      </dgm:t>
    </dgm:pt>
    <dgm:pt modelId="{D4D5B281-E02A-4B84-A28A-345B25465C67}" type="parTrans" cxnId="{A6CD1359-C5C4-43E7-9FEF-9EABAFA3263E}">
      <dgm:prSet/>
      <dgm:spPr/>
      <dgm:t>
        <a:bodyPr/>
        <a:lstStyle/>
        <a:p>
          <a:endParaRPr lang="en-US"/>
        </a:p>
      </dgm:t>
    </dgm:pt>
    <dgm:pt modelId="{90B08DCE-6786-4483-8FB8-2CBF2B314EC6}" type="sibTrans" cxnId="{A6CD1359-C5C4-43E7-9FEF-9EABAFA3263E}">
      <dgm:prSet/>
      <dgm:spPr/>
      <dgm:t>
        <a:bodyPr/>
        <a:lstStyle/>
        <a:p>
          <a:endParaRPr lang="en-US"/>
        </a:p>
      </dgm:t>
    </dgm:pt>
    <dgm:pt modelId="{72717A44-C303-40B7-9652-22AA0C45DF5F}" type="pres">
      <dgm:prSet presAssocID="{E8F0721B-7F3C-4C84-9C6E-AE08E358BA9E}" presName="Name0" presStyleCnt="0">
        <dgm:presLayoutVars>
          <dgm:dir/>
          <dgm:animLvl val="lvl"/>
          <dgm:resizeHandles val="exact"/>
        </dgm:presLayoutVars>
      </dgm:prSet>
      <dgm:spPr/>
    </dgm:pt>
    <dgm:pt modelId="{7E1C094F-3FD2-45C4-94D3-C24C96B2B8D6}" type="pres">
      <dgm:prSet presAssocID="{FA2C8ED1-5AA5-4F53-A733-CC6A366E2FDD}" presName="composite" presStyleCnt="0"/>
      <dgm:spPr/>
    </dgm:pt>
    <dgm:pt modelId="{8BD259D2-9364-4CCC-A397-77F23B36A806}" type="pres">
      <dgm:prSet presAssocID="{FA2C8ED1-5AA5-4F53-A733-CC6A366E2FDD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714B538A-F70A-4439-B88C-FE6A11193064}" type="pres">
      <dgm:prSet presAssocID="{FA2C8ED1-5AA5-4F53-A733-CC6A366E2FDD}" presName="desTx" presStyleLbl="alignAccFollowNode1" presStyleIdx="0" presStyleCnt="3">
        <dgm:presLayoutVars>
          <dgm:bulletEnabled val="1"/>
        </dgm:presLayoutVars>
      </dgm:prSet>
      <dgm:spPr/>
    </dgm:pt>
    <dgm:pt modelId="{5726D375-5E26-4F3A-B653-CF315DBB4A13}" type="pres">
      <dgm:prSet presAssocID="{3B07EFAD-E5B2-4294-A93A-A1522F623E69}" presName="space" presStyleCnt="0"/>
      <dgm:spPr/>
    </dgm:pt>
    <dgm:pt modelId="{5D9ED35B-61C2-4B0D-8205-05198C04DC47}" type="pres">
      <dgm:prSet presAssocID="{B1B3440A-7E8D-496F-BE00-CF73DBC5EB6D}" presName="composite" presStyleCnt="0"/>
      <dgm:spPr/>
    </dgm:pt>
    <dgm:pt modelId="{932C624F-835F-438B-8DA4-730EB67C99A9}" type="pres">
      <dgm:prSet presAssocID="{B1B3440A-7E8D-496F-BE00-CF73DBC5EB6D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173A5E1B-3620-4C45-8C29-DED82D3164F7}" type="pres">
      <dgm:prSet presAssocID="{B1B3440A-7E8D-496F-BE00-CF73DBC5EB6D}" presName="desTx" presStyleLbl="alignAccFollowNode1" presStyleIdx="1" presStyleCnt="3">
        <dgm:presLayoutVars>
          <dgm:bulletEnabled val="1"/>
        </dgm:presLayoutVars>
      </dgm:prSet>
      <dgm:spPr/>
    </dgm:pt>
    <dgm:pt modelId="{6B565F97-F01D-4A14-8B91-5071B8F0EE7F}" type="pres">
      <dgm:prSet presAssocID="{BCB2E0EB-2B29-4287-9AC7-5896AA0D1C77}" presName="space" presStyleCnt="0"/>
      <dgm:spPr/>
    </dgm:pt>
    <dgm:pt modelId="{521F0768-DA39-456D-8643-69ED2F35C6E1}" type="pres">
      <dgm:prSet presAssocID="{743A3E31-32A2-4F00-8448-EB60210AAEEF}" presName="composite" presStyleCnt="0"/>
      <dgm:spPr/>
    </dgm:pt>
    <dgm:pt modelId="{89C795E7-3431-4460-969E-5233A210C941}" type="pres">
      <dgm:prSet presAssocID="{743A3E31-32A2-4F00-8448-EB60210AAEEF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E38738D1-C718-47A2-8459-4637915CBDB5}" type="pres">
      <dgm:prSet presAssocID="{743A3E31-32A2-4F00-8448-EB60210AAEEF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9E92C12-88A0-475B-AAD2-784E3B874EC2}" srcId="{E8F0721B-7F3C-4C84-9C6E-AE08E358BA9E}" destId="{743A3E31-32A2-4F00-8448-EB60210AAEEF}" srcOrd="2" destOrd="0" parTransId="{E5E742A3-BB4F-4B62-9591-F0BC7214AB96}" sibTransId="{CB050D8D-0036-422C-9B07-05BD090691D4}"/>
    <dgm:cxn modelId="{B9A8BF1D-1B50-4941-9475-DE60A90BE73D}" srcId="{E8F0721B-7F3C-4C84-9C6E-AE08E358BA9E}" destId="{B1B3440A-7E8D-496F-BE00-CF73DBC5EB6D}" srcOrd="1" destOrd="0" parTransId="{EFE607FF-FA51-4D13-8B60-CBB983B23723}" sibTransId="{BCB2E0EB-2B29-4287-9AC7-5896AA0D1C77}"/>
    <dgm:cxn modelId="{21D85621-BC2E-4539-9FAD-63FE2CCDD97A}" srcId="{FA2C8ED1-5AA5-4F53-A733-CC6A366E2FDD}" destId="{56A94936-4AA6-4C7A-8A06-347870EA5CC0}" srcOrd="1" destOrd="0" parTransId="{0BD3C02C-159C-4039-97A4-8D7ECD749964}" sibTransId="{B5274609-57FB-4DF1-B2D8-E516A53FB2D2}"/>
    <dgm:cxn modelId="{E3E74F29-27CD-496F-98EB-CB47B5864F30}" type="presOf" srcId="{B1B3440A-7E8D-496F-BE00-CF73DBC5EB6D}" destId="{932C624F-835F-438B-8DA4-730EB67C99A9}" srcOrd="0" destOrd="0" presId="urn:microsoft.com/office/officeart/2005/8/layout/hList1"/>
    <dgm:cxn modelId="{B7C5962C-5E5F-4E6D-9FD0-9FF68FFD87FF}" type="presOf" srcId="{FA2C8ED1-5AA5-4F53-A733-CC6A366E2FDD}" destId="{8BD259D2-9364-4CCC-A397-77F23B36A806}" srcOrd="0" destOrd="0" presId="urn:microsoft.com/office/officeart/2005/8/layout/hList1"/>
    <dgm:cxn modelId="{196DFB39-4C8E-4C63-AC3C-2540E465249A}" type="presOf" srcId="{C058E166-CD14-491E-B2D2-2B3EF4ECD821}" destId="{E38738D1-C718-47A2-8459-4637915CBDB5}" srcOrd="0" destOrd="1" presId="urn:microsoft.com/office/officeart/2005/8/layout/hList1"/>
    <dgm:cxn modelId="{D421E73A-9FD5-4D06-B534-180B3F3B143E}" srcId="{B1B3440A-7E8D-496F-BE00-CF73DBC5EB6D}" destId="{1F296255-E051-4BD9-9BE2-75961E605E16}" srcOrd="0" destOrd="0" parTransId="{CC17CB41-74EF-4D23-921C-03D1FC7BF149}" sibTransId="{0DAC9F28-42E0-4AAD-857B-11050CDA4E81}"/>
    <dgm:cxn modelId="{DEF7A466-F29E-4A3B-8FC6-6406114A5D79}" type="presOf" srcId="{56A94936-4AA6-4C7A-8A06-347870EA5CC0}" destId="{714B538A-F70A-4439-B88C-FE6A11193064}" srcOrd="0" destOrd="1" presId="urn:microsoft.com/office/officeart/2005/8/layout/hList1"/>
    <dgm:cxn modelId="{9152AD67-4A8C-430B-9F22-441690D2009D}" type="presOf" srcId="{11FBFCAD-8E9B-4160-B35F-D9FF1A4FB8B0}" destId="{E38738D1-C718-47A2-8459-4637915CBDB5}" srcOrd="0" destOrd="0" presId="urn:microsoft.com/office/officeart/2005/8/layout/hList1"/>
    <dgm:cxn modelId="{666ED947-6CED-4FD8-B6E5-1158660A748A}" srcId="{B1B3440A-7E8D-496F-BE00-CF73DBC5EB6D}" destId="{C5C14BD2-558F-457C-BD35-ED98AA3C263B}" srcOrd="1" destOrd="0" parTransId="{EF24B84D-8B9C-4B7A-B76C-DE7F15DCF52A}" sibTransId="{13D807E0-BA66-41C5-AB82-4C11D3CF9C94}"/>
    <dgm:cxn modelId="{91C8534D-C446-4210-AB69-5CE87D363AAD}" type="presOf" srcId="{F98B5FBE-F1C9-4D47-B23E-5AFEE4EE286B}" destId="{714B538A-F70A-4439-B88C-FE6A11193064}" srcOrd="0" destOrd="0" presId="urn:microsoft.com/office/officeart/2005/8/layout/hList1"/>
    <dgm:cxn modelId="{19263472-F055-4FAD-AEA9-3DCEDB59BB02}" type="presOf" srcId="{C5C14BD2-558F-457C-BD35-ED98AA3C263B}" destId="{173A5E1B-3620-4C45-8C29-DED82D3164F7}" srcOrd="0" destOrd="1" presId="urn:microsoft.com/office/officeart/2005/8/layout/hList1"/>
    <dgm:cxn modelId="{33104073-7CBE-4B4F-8E8B-28399E5B29AF}" type="presOf" srcId="{1F296255-E051-4BD9-9BE2-75961E605E16}" destId="{173A5E1B-3620-4C45-8C29-DED82D3164F7}" srcOrd="0" destOrd="0" presId="urn:microsoft.com/office/officeart/2005/8/layout/hList1"/>
    <dgm:cxn modelId="{A6CD1359-C5C4-43E7-9FEF-9EABAFA3263E}" srcId="{743A3E31-32A2-4F00-8448-EB60210AAEEF}" destId="{C058E166-CD14-491E-B2D2-2B3EF4ECD821}" srcOrd="1" destOrd="0" parTransId="{D4D5B281-E02A-4B84-A28A-345B25465C67}" sibTransId="{90B08DCE-6786-4483-8FB8-2CBF2B314EC6}"/>
    <dgm:cxn modelId="{64760283-4A8D-4066-A53C-0CEA03A8F852}" type="presOf" srcId="{743A3E31-32A2-4F00-8448-EB60210AAEEF}" destId="{89C795E7-3431-4460-969E-5233A210C941}" srcOrd="0" destOrd="0" presId="urn:microsoft.com/office/officeart/2005/8/layout/hList1"/>
    <dgm:cxn modelId="{24838994-A5E7-4D93-B246-5E6382532FCE}" srcId="{FA2C8ED1-5AA5-4F53-A733-CC6A366E2FDD}" destId="{F98B5FBE-F1C9-4D47-B23E-5AFEE4EE286B}" srcOrd="0" destOrd="0" parTransId="{D14C304C-EE62-49B6-9DEF-2D2E331F55C5}" sibTransId="{057D83DA-A42D-4AF4-A219-07831F1B841E}"/>
    <dgm:cxn modelId="{17584999-A420-46D4-9BAF-C21C8EF93061}" srcId="{E8F0721B-7F3C-4C84-9C6E-AE08E358BA9E}" destId="{FA2C8ED1-5AA5-4F53-A733-CC6A366E2FDD}" srcOrd="0" destOrd="0" parTransId="{35B0A4A6-CB06-427A-A904-9FA7557F2031}" sibTransId="{3B07EFAD-E5B2-4294-A93A-A1522F623E69}"/>
    <dgm:cxn modelId="{B028E9AD-83C9-4F9A-8776-5417988C6CC7}" srcId="{743A3E31-32A2-4F00-8448-EB60210AAEEF}" destId="{11FBFCAD-8E9B-4160-B35F-D9FF1A4FB8B0}" srcOrd="0" destOrd="0" parTransId="{44B87607-A1B0-4F40-B3B5-71923120244D}" sibTransId="{5FBD31A8-36C2-47F6-9694-95FA450F9D96}"/>
    <dgm:cxn modelId="{11523CB3-49D8-4AFD-90C4-62DEB9956236}" type="presOf" srcId="{E8F0721B-7F3C-4C84-9C6E-AE08E358BA9E}" destId="{72717A44-C303-40B7-9652-22AA0C45DF5F}" srcOrd="0" destOrd="0" presId="urn:microsoft.com/office/officeart/2005/8/layout/hList1"/>
    <dgm:cxn modelId="{5CE66E2D-C6A6-4AC8-9384-E0F5A5274D94}" type="presParOf" srcId="{72717A44-C303-40B7-9652-22AA0C45DF5F}" destId="{7E1C094F-3FD2-45C4-94D3-C24C96B2B8D6}" srcOrd="0" destOrd="0" presId="urn:microsoft.com/office/officeart/2005/8/layout/hList1"/>
    <dgm:cxn modelId="{B3D74A09-7376-480B-9741-CBFD7B76FB5C}" type="presParOf" srcId="{7E1C094F-3FD2-45C4-94D3-C24C96B2B8D6}" destId="{8BD259D2-9364-4CCC-A397-77F23B36A806}" srcOrd="0" destOrd="0" presId="urn:microsoft.com/office/officeart/2005/8/layout/hList1"/>
    <dgm:cxn modelId="{A8EC50D8-5DE5-4A27-B62C-DF7DE63CE3B5}" type="presParOf" srcId="{7E1C094F-3FD2-45C4-94D3-C24C96B2B8D6}" destId="{714B538A-F70A-4439-B88C-FE6A11193064}" srcOrd="1" destOrd="0" presId="urn:microsoft.com/office/officeart/2005/8/layout/hList1"/>
    <dgm:cxn modelId="{52AB185D-7DB6-4536-BDE6-BE3CBEA8BD76}" type="presParOf" srcId="{72717A44-C303-40B7-9652-22AA0C45DF5F}" destId="{5726D375-5E26-4F3A-B653-CF315DBB4A13}" srcOrd="1" destOrd="0" presId="urn:microsoft.com/office/officeart/2005/8/layout/hList1"/>
    <dgm:cxn modelId="{A369F177-2FFF-4483-B09B-B4594621F927}" type="presParOf" srcId="{72717A44-C303-40B7-9652-22AA0C45DF5F}" destId="{5D9ED35B-61C2-4B0D-8205-05198C04DC47}" srcOrd="2" destOrd="0" presId="urn:microsoft.com/office/officeart/2005/8/layout/hList1"/>
    <dgm:cxn modelId="{8076404F-A6E1-4C1F-ACE7-289B05CBE1DB}" type="presParOf" srcId="{5D9ED35B-61C2-4B0D-8205-05198C04DC47}" destId="{932C624F-835F-438B-8DA4-730EB67C99A9}" srcOrd="0" destOrd="0" presId="urn:microsoft.com/office/officeart/2005/8/layout/hList1"/>
    <dgm:cxn modelId="{5D2FBFC9-AB24-4CE3-8124-E95CB3151ECE}" type="presParOf" srcId="{5D9ED35B-61C2-4B0D-8205-05198C04DC47}" destId="{173A5E1B-3620-4C45-8C29-DED82D3164F7}" srcOrd="1" destOrd="0" presId="urn:microsoft.com/office/officeart/2005/8/layout/hList1"/>
    <dgm:cxn modelId="{DAAC96E9-365B-4CFF-8339-DA1FC767172F}" type="presParOf" srcId="{72717A44-C303-40B7-9652-22AA0C45DF5F}" destId="{6B565F97-F01D-4A14-8B91-5071B8F0EE7F}" srcOrd="3" destOrd="0" presId="urn:microsoft.com/office/officeart/2005/8/layout/hList1"/>
    <dgm:cxn modelId="{0728A4AC-B88C-49C6-B3EA-4B4426F4211B}" type="presParOf" srcId="{72717A44-C303-40B7-9652-22AA0C45DF5F}" destId="{521F0768-DA39-456D-8643-69ED2F35C6E1}" srcOrd="4" destOrd="0" presId="urn:microsoft.com/office/officeart/2005/8/layout/hList1"/>
    <dgm:cxn modelId="{F251F59D-9933-4489-B98E-97C8111D568F}" type="presParOf" srcId="{521F0768-DA39-456D-8643-69ED2F35C6E1}" destId="{89C795E7-3431-4460-969E-5233A210C941}" srcOrd="0" destOrd="0" presId="urn:microsoft.com/office/officeart/2005/8/layout/hList1"/>
    <dgm:cxn modelId="{6E4EB662-EA01-4E0F-B2F4-E20811E34006}" type="presParOf" srcId="{521F0768-DA39-456D-8643-69ED2F35C6E1}" destId="{E38738D1-C718-47A2-8459-4637915CBDB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7F126DF-34AC-46AC-9CE8-1B70AC30CF69}" type="doc">
      <dgm:prSet loTypeId="urn:microsoft.com/office/officeart/2005/8/layout/list1" loCatId="list" qsTypeId="urn:microsoft.com/office/officeart/2005/8/quickstyle/simple5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10A1CAA-2341-4325-A1FA-BBAD9E0D4D6A}">
      <dgm:prSet/>
      <dgm:spPr/>
      <dgm:t>
        <a:bodyPr/>
        <a:lstStyle/>
        <a:p>
          <a:r>
            <a:rPr lang="en-US"/>
            <a:t>We introduce a contrastive learning framework leveraging OT</a:t>
          </a:r>
        </a:p>
      </dgm:t>
    </dgm:pt>
    <dgm:pt modelId="{ED526130-EAAF-4262-AF3C-0FA128BB3C88}" type="parTrans" cxnId="{F228BAB8-1989-4DA9-A978-E86AD8D3BE76}">
      <dgm:prSet/>
      <dgm:spPr/>
      <dgm:t>
        <a:bodyPr/>
        <a:lstStyle/>
        <a:p>
          <a:endParaRPr lang="en-US"/>
        </a:p>
      </dgm:t>
    </dgm:pt>
    <dgm:pt modelId="{7D308688-9711-4575-BB97-0D820182EC28}" type="sibTrans" cxnId="{F228BAB8-1989-4DA9-A978-E86AD8D3BE76}">
      <dgm:prSet/>
      <dgm:spPr/>
      <dgm:t>
        <a:bodyPr/>
        <a:lstStyle/>
        <a:p>
          <a:endParaRPr lang="en-US"/>
        </a:p>
      </dgm:t>
    </dgm:pt>
    <dgm:pt modelId="{9FA01AC6-1E94-494D-AA45-E74D8664E07F}">
      <dgm:prSet/>
      <dgm:spPr/>
      <dgm:t>
        <a:bodyPr/>
        <a:lstStyle/>
        <a:p>
          <a:r>
            <a:rPr lang="en-US"/>
            <a:t>Challenges in Existing Methods: </a:t>
          </a:r>
        </a:p>
      </dgm:t>
    </dgm:pt>
    <dgm:pt modelId="{5DC55862-E33D-46FC-93B3-47B4B0E26A9F}" type="parTrans" cxnId="{863D6F2A-4869-458A-9387-5A374D8B5233}">
      <dgm:prSet/>
      <dgm:spPr/>
      <dgm:t>
        <a:bodyPr/>
        <a:lstStyle/>
        <a:p>
          <a:endParaRPr lang="en-US"/>
        </a:p>
      </dgm:t>
    </dgm:pt>
    <dgm:pt modelId="{2966CF76-FFE4-4CCF-B875-28DC2FA52D46}" type="sibTrans" cxnId="{863D6F2A-4869-458A-9387-5A374D8B5233}">
      <dgm:prSet/>
      <dgm:spPr/>
      <dgm:t>
        <a:bodyPr/>
        <a:lstStyle/>
        <a:p>
          <a:endParaRPr lang="en-US"/>
        </a:p>
      </dgm:t>
    </dgm:pt>
    <dgm:pt modelId="{D7D43A38-EEC2-4F22-A4AF-7DF8FA6CEB26}">
      <dgm:prSet/>
      <dgm:spPr/>
      <dgm:t>
        <a:bodyPr/>
        <a:lstStyle/>
        <a:p>
          <a:r>
            <a:rPr lang="en-US"/>
            <a:t>Overfitting on easy negatives</a:t>
          </a:r>
        </a:p>
      </dgm:t>
    </dgm:pt>
    <dgm:pt modelId="{2FDCA853-00CB-4984-ADB5-C928AE1F09C6}" type="parTrans" cxnId="{9F0FC177-138D-4B70-8222-BDAB4B7D08EC}">
      <dgm:prSet/>
      <dgm:spPr/>
      <dgm:t>
        <a:bodyPr/>
        <a:lstStyle/>
        <a:p>
          <a:endParaRPr lang="en-US"/>
        </a:p>
      </dgm:t>
    </dgm:pt>
    <dgm:pt modelId="{2088B552-7E95-48FB-B3AF-081636480238}" type="sibTrans" cxnId="{9F0FC177-138D-4B70-8222-BDAB4B7D08EC}">
      <dgm:prSet/>
      <dgm:spPr/>
      <dgm:t>
        <a:bodyPr/>
        <a:lstStyle/>
        <a:p>
          <a:endParaRPr lang="en-US"/>
        </a:p>
      </dgm:t>
    </dgm:pt>
    <dgm:pt modelId="{36318495-EEE0-4F3B-9B7C-DAFD73A139FE}">
      <dgm:prSet/>
      <dgm:spPr/>
      <dgm:t>
        <a:bodyPr/>
        <a:lstStyle/>
        <a:p>
          <a:r>
            <a:rPr lang="en-US"/>
            <a:t>Limited diversity in negative samples</a:t>
          </a:r>
        </a:p>
      </dgm:t>
    </dgm:pt>
    <dgm:pt modelId="{EBA02631-4CED-4ECE-B69F-7AA2C6E63E5D}" type="parTrans" cxnId="{48CC59A6-12A8-4922-B1D9-294D5AFD611C}">
      <dgm:prSet/>
      <dgm:spPr/>
      <dgm:t>
        <a:bodyPr/>
        <a:lstStyle/>
        <a:p>
          <a:endParaRPr lang="en-US"/>
        </a:p>
      </dgm:t>
    </dgm:pt>
    <dgm:pt modelId="{1AA04C37-9229-4CC0-A12B-0EF8217108FA}" type="sibTrans" cxnId="{48CC59A6-12A8-4922-B1D9-294D5AFD611C}">
      <dgm:prSet/>
      <dgm:spPr/>
      <dgm:t>
        <a:bodyPr/>
        <a:lstStyle/>
        <a:p>
          <a:endParaRPr lang="en-US"/>
        </a:p>
      </dgm:t>
    </dgm:pt>
    <dgm:pt modelId="{1DB2514C-8378-4A82-AEA5-D704CFE4D907}">
      <dgm:prSet/>
      <dgm:spPr/>
      <dgm:t>
        <a:bodyPr/>
        <a:lstStyle/>
        <a:p>
          <a:r>
            <a:rPr lang="en-US"/>
            <a:t>Our Solution:</a:t>
          </a:r>
        </a:p>
      </dgm:t>
    </dgm:pt>
    <dgm:pt modelId="{90E724C1-629C-4EEF-965F-A7713483B419}" type="parTrans" cxnId="{DB3671C8-A5C1-408D-AC3E-CCB7A335AD21}">
      <dgm:prSet/>
      <dgm:spPr/>
      <dgm:t>
        <a:bodyPr/>
        <a:lstStyle/>
        <a:p>
          <a:endParaRPr lang="en-US"/>
        </a:p>
      </dgm:t>
    </dgm:pt>
    <dgm:pt modelId="{297DF34F-6BF9-4A57-B546-35D162F5F6F9}" type="sibTrans" cxnId="{DB3671C8-A5C1-408D-AC3E-CCB7A335AD21}">
      <dgm:prSet/>
      <dgm:spPr/>
      <dgm:t>
        <a:bodyPr/>
        <a:lstStyle/>
        <a:p>
          <a:endParaRPr lang="en-US"/>
        </a:p>
      </dgm:t>
    </dgm:pt>
    <dgm:pt modelId="{A4FF18A0-198F-4F41-A520-089685FFBBA4}">
      <dgm:prSet/>
      <dgm:spPr/>
      <dgm:t>
        <a:bodyPr/>
        <a:lstStyle/>
        <a:p>
          <a:r>
            <a:rPr lang="en-US"/>
            <a:t>Use OT to generate high-quality, diverse negative samples</a:t>
          </a:r>
        </a:p>
      </dgm:t>
    </dgm:pt>
    <dgm:pt modelId="{1F4F7497-AB25-455E-9DD4-330D7E4A41E5}" type="parTrans" cxnId="{C0D03C40-3A1F-4B6B-A30E-D1FBCD1ABCB3}">
      <dgm:prSet/>
      <dgm:spPr/>
      <dgm:t>
        <a:bodyPr/>
        <a:lstStyle/>
        <a:p>
          <a:endParaRPr lang="en-US"/>
        </a:p>
      </dgm:t>
    </dgm:pt>
    <dgm:pt modelId="{B7093BCA-89B9-4119-B7D1-08DFC13C8025}" type="sibTrans" cxnId="{C0D03C40-3A1F-4B6B-A30E-D1FBCD1ABCB3}">
      <dgm:prSet/>
      <dgm:spPr/>
      <dgm:t>
        <a:bodyPr/>
        <a:lstStyle/>
        <a:p>
          <a:endParaRPr lang="en-US"/>
        </a:p>
      </dgm:t>
    </dgm:pt>
    <dgm:pt modelId="{8BF06283-4EEF-4B04-A172-885C1EC18174}">
      <dgm:prSet/>
      <dgm:spPr/>
      <dgm:t>
        <a:bodyPr/>
        <a:lstStyle/>
        <a:p>
          <a:r>
            <a:rPr lang="en-US"/>
            <a:t>Preserve representation diversity through caching OT plans</a:t>
          </a:r>
        </a:p>
      </dgm:t>
    </dgm:pt>
    <dgm:pt modelId="{6C2FB042-620F-4BAA-BB3C-B71D4BB86388}" type="parTrans" cxnId="{09527FF0-EB43-4E28-AB52-405EE26157F1}">
      <dgm:prSet/>
      <dgm:spPr/>
      <dgm:t>
        <a:bodyPr/>
        <a:lstStyle/>
        <a:p>
          <a:endParaRPr lang="en-US"/>
        </a:p>
      </dgm:t>
    </dgm:pt>
    <dgm:pt modelId="{F0C8DF79-7512-4A76-89E3-D128F5F642E9}" type="sibTrans" cxnId="{09527FF0-EB43-4E28-AB52-405EE26157F1}">
      <dgm:prSet/>
      <dgm:spPr/>
      <dgm:t>
        <a:bodyPr/>
        <a:lstStyle/>
        <a:p>
          <a:endParaRPr lang="en-US"/>
        </a:p>
      </dgm:t>
    </dgm:pt>
    <dgm:pt modelId="{FF705AC0-B9AB-4DD0-AFBC-312E472C7DF0}">
      <dgm:prSet/>
      <dgm:spPr/>
      <dgm:t>
        <a:bodyPr/>
        <a:lstStyle/>
        <a:p>
          <a:r>
            <a:rPr lang="en-US"/>
            <a:t>Regularize using Sinkhorn Divergence for stability</a:t>
          </a:r>
        </a:p>
      </dgm:t>
    </dgm:pt>
    <dgm:pt modelId="{30E30CB7-07A1-4F55-A6C1-2A228FC37230}" type="parTrans" cxnId="{FC955396-0288-41FD-97E4-8B80337FE37D}">
      <dgm:prSet/>
      <dgm:spPr/>
      <dgm:t>
        <a:bodyPr/>
        <a:lstStyle/>
        <a:p>
          <a:endParaRPr lang="en-US"/>
        </a:p>
      </dgm:t>
    </dgm:pt>
    <dgm:pt modelId="{A1A59F88-6825-4C48-B377-6A59FA9E3419}" type="sibTrans" cxnId="{FC955396-0288-41FD-97E4-8B80337FE37D}">
      <dgm:prSet/>
      <dgm:spPr/>
      <dgm:t>
        <a:bodyPr/>
        <a:lstStyle/>
        <a:p>
          <a:endParaRPr lang="en-US"/>
        </a:p>
      </dgm:t>
    </dgm:pt>
    <dgm:pt modelId="{735B35C4-5D47-4A8B-A13F-1DD24E33D27C}" type="pres">
      <dgm:prSet presAssocID="{87F126DF-34AC-46AC-9CE8-1B70AC30CF69}" presName="linear" presStyleCnt="0">
        <dgm:presLayoutVars>
          <dgm:dir/>
          <dgm:animLvl val="lvl"/>
          <dgm:resizeHandles val="exact"/>
        </dgm:presLayoutVars>
      </dgm:prSet>
      <dgm:spPr/>
    </dgm:pt>
    <dgm:pt modelId="{B8917278-AD2C-42B7-9527-E4C9C61D0C76}" type="pres">
      <dgm:prSet presAssocID="{E10A1CAA-2341-4325-A1FA-BBAD9E0D4D6A}" presName="parentLin" presStyleCnt="0"/>
      <dgm:spPr/>
    </dgm:pt>
    <dgm:pt modelId="{382984E6-DDD4-4086-A9EF-F1C0E7C58B49}" type="pres">
      <dgm:prSet presAssocID="{E10A1CAA-2341-4325-A1FA-BBAD9E0D4D6A}" presName="parentLeftMargin" presStyleLbl="node1" presStyleIdx="0" presStyleCnt="3"/>
      <dgm:spPr/>
    </dgm:pt>
    <dgm:pt modelId="{DA78E180-6A13-463E-BDF7-5489F627884A}" type="pres">
      <dgm:prSet presAssocID="{E10A1CAA-2341-4325-A1FA-BBAD9E0D4D6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F634D0B-ADB1-4699-A351-85916A1C4D11}" type="pres">
      <dgm:prSet presAssocID="{E10A1CAA-2341-4325-A1FA-BBAD9E0D4D6A}" presName="negativeSpace" presStyleCnt="0"/>
      <dgm:spPr/>
    </dgm:pt>
    <dgm:pt modelId="{D3FA8F5D-EE7D-4441-ADED-4267D893D0AC}" type="pres">
      <dgm:prSet presAssocID="{E10A1CAA-2341-4325-A1FA-BBAD9E0D4D6A}" presName="childText" presStyleLbl="conFgAcc1" presStyleIdx="0" presStyleCnt="3">
        <dgm:presLayoutVars>
          <dgm:bulletEnabled val="1"/>
        </dgm:presLayoutVars>
      </dgm:prSet>
      <dgm:spPr/>
    </dgm:pt>
    <dgm:pt modelId="{AAEF967A-2052-4A77-B351-C9C9419C3C04}" type="pres">
      <dgm:prSet presAssocID="{7D308688-9711-4575-BB97-0D820182EC28}" presName="spaceBetweenRectangles" presStyleCnt="0"/>
      <dgm:spPr/>
    </dgm:pt>
    <dgm:pt modelId="{6B5BBC9C-2400-44A4-B0ED-CD1C7AC0804D}" type="pres">
      <dgm:prSet presAssocID="{9FA01AC6-1E94-494D-AA45-E74D8664E07F}" presName="parentLin" presStyleCnt="0"/>
      <dgm:spPr/>
    </dgm:pt>
    <dgm:pt modelId="{EF402CEE-1BAE-4FD6-A407-04D0B73B23AF}" type="pres">
      <dgm:prSet presAssocID="{9FA01AC6-1E94-494D-AA45-E74D8664E07F}" presName="parentLeftMargin" presStyleLbl="node1" presStyleIdx="0" presStyleCnt="3"/>
      <dgm:spPr/>
    </dgm:pt>
    <dgm:pt modelId="{4C64DC84-0068-452E-A69D-B8C3597FA069}" type="pres">
      <dgm:prSet presAssocID="{9FA01AC6-1E94-494D-AA45-E74D8664E07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DC8C6FA-B712-435F-958B-29B8CB4FC58B}" type="pres">
      <dgm:prSet presAssocID="{9FA01AC6-1E94-494D-AA45-E74D8664E07F}" presName="negativeSpace" presStyleCnt="0"/>
      <dgm:spPr/>
    </dgm:pt>
    <dgm:pt modelId="{7C653CDC-2062-475F-AB8D-B70F5F9384A4}" type="pres">
      <dgm:prSet presAssocID="{9FA01AC6-1E94-494D-AA45-E74D8664E07F}" presName="childText" presStyleLbl="conFgAcc1" presStyleIdx="1" presStyleCnt="3">
        <dgm:presLayoutVars>
          <dgm:bulletEnabled val="1"/>
        </dgm:presLayoutVars>
      </dgm:prSet>
      <dgm:spPr/>
    </dgm:pt>
    <dgm:pt modelId="{857B4C30-3B55-4F5F-AC0D-24FA8614A0DC}" type="pres">
      <dgm:prSet presAssocID="{2966CF76-FFE4-4CCF-B875-28DC2FA52D46}" presName="spaceBetweenRectangles" presStyleCnt="0"/>
      <dgm:spPr/>
    </dgm:pt>
    <dgm:pt modelId="{8482E691-D378-408E-92B8-C26A87CAE723}" type="pres">
      <dgm:prSet presAssocID="{1DB2514C-8378-4A82-AEA5-D704CFE4D907}" presName="parentLin" presStyleCnt="0"/>
      <dgm:spPr/>
    </dgm:pt>
    <dgm:pt modelId="{F95B02E2-3BC9-461F-A4DD-725EABB6FFEA}" type="pres">
      <dgm:prSet presAssocID="{1DB2514C-8378-4A82-AEA5-D704CFE4D907}" presName="parentLeftMargin" presStyleLbl="node1" presStyleIdx="1" presStyleCnt="3"/>
      <dgm:spPr/>
    </dgm:pt>
    <dgm:pt modelId="{55D6A1BB-2351-4537-9874-779BB2D67849}" type="pres">
      <dgm:prSet presAssocID="{1DB2514C-8378-4A82-AEA5-D704CFE4D90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D850FFB-4814-468D-B031-123EAA4CF26B}" type="pres">
      <dgm:prSet presAssocID="{1DB2514C-8378-4A82-AEA5-D704CFE4D907}" presName="negativeSpace" presStyleCnt="0"/>
      <dgm:spPr/>
    </dgm:pt>
    <dgm:pt modelId="{164D1FBA-E8F7-4A23-A042-B145F3C8CA40}" type="pres">
      <dgm:prSet presAssocID="{1DB2514C-8378-4A82-AEA5-D704CFE4D907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9D3D1516-F02D-4081-8458-82872636D449}" type="presOf" srcId="{E10A1CAA-2341-4325-A1FA-BBAD9E0D4D6A}" destId="{DA78E180-6A13-463E-BDF7-5489F627884A}" srcOrd="1" destOrd="0" presId="urn:microsoft.com/office/officeart/2005/8/layout/list1"/>
    <dgm:cxn modelId="{9D22521D-0110-48A2-B513-C58BC24858C4}" type="presOf" srcId="{A4FF18A0-198F-4F41-A520-089685FFBBA4}" destId="{164D1FBA-E8F7-4A23-A042-B145F3C8CA40}" srcOrd="0" destOrd="0" presId="urn:microsoft.com/office/officeart/2005/8/layout/list1"/>
    <dgm:cxn modelId="{863D6F2A-4869-458A-9387-5A374D8B5233}" srcId="{87F126DF-34AC-46AC-9CE8-1B70AC30CF69}" destId="{9FA01AC6-1E94-494D-AA45-E74D8664E07F}" srcOrd="1" destOrd="0" parTransId="{5DC55862-E33D-46FC-93B3-47B4B0E26A9F}" sibTransId="{2966CF76-FFE4-4CCF-B875-28DC2FA52D46}"/>
    <dgm:cxn modelId="{C0D03C40-3A1F-4B6B-A30E-D1FBCD1ABCB3}" srcId="{1DB2514C-8378-4A82-AEA5-D704CFE4D907}" destId="{A4FF18A0-198F-4F41-A520-089685FFBBA4}" srcOrd="0" destOrd="0" parTransId="{1F4F7497-AB25-455E-9DD4-330D7E4A41E5}" sibTransId="{B7093BCA-89B9-4119-B7D1-08DFC13C8025}"/>
    <dgm:cxn modelId="{FB298D5E-40DF-4CA0-A30C-D5599C57264A}" type="presOf" srcId="{8BF06283-4EEF-4B04-A172-885C1EC18174}" destId="{164D1FBA-E8F7-4A23-A042-B145F3C8CA40}" srcOrd="0" destOrd="1" presId="urn:microsoft.com/office/officeart/2005/8/layout/list1"/>
    <dgm:cxn modelId="{94DE3144-FCAC-4CBA-90F5-43B10D29F3DF}" type="presOf" srcId="{D7D43A38-EEC2-4F22-A4AF-7DF8FA6CEB26}" destId="{7C653CDC-2062-475F-AB8D-B70F5F9384A4}" srcOrd="0" destOrd="0" presId="urn:microsoft.com/office/officeart/2005/8/layout/list1"/>
    <dgm:cxn modelId="{A1153B68-FE79-4BBD-97D4-8214BF4A59AB}" type="presOf" srcId="{1DB2514C-8378-4A82-AEA5-D704CFE4D907}" destId="{55D6A1BB-2351-4537-9874-779BB2D67849}" srcOrd="1" destOrd="0" presId="urn:microsoft.com/office/officeart/2005/8/layout/list1"/>
    <dgm:cxn modelId="{9F0FC177-138D-4B70-8222-BDAB4B7D08EC}" srcId="{9FA01AC6-1E94-494D-AA45-E74D8664E07F}" destId="{D7D43A38-EEC2-4F22-A4AF-7DF8FA6CEB26}" srcOrd="0" destOrd="0" parTransId="{2FDCA853-00CB-4984-ADB5-C928AE1F09C6}" sibTransId="{2088B552-7E95-48FB-B3AF-081636480238}"/>
    <dgm:cxn modelId="{B4E6FF85-B24F-4293-8411-8BB67A2274F2}" type="presOf" srcId="{1DB2514C-8378-4A82-AEA5-D704CFE4D907}" destId="{F95B02E2-3BC9-461F-A4DD-725EABB6FFEA}" srcOrd="0" destOrd="0" presId="urn:microsoft.com/office/officeart/2005/8/layout/list1"/>
    <dgm:cxn modelId="{DF496A88-CAC7-4E96-A75C-F988B082EA1D}" type="presOf" srcId="{FF705AC0-B9AB-4DD0-AFBC-312E472C7DF0}" destId="{164D1FBA-E8F7-4A23-A042-B145F3C8CA40}" srcOrd="0" destOrd="2" presId="urn:microsoft.com/office/officeart/2005/8/layout/list1"/>
    <dgm:cxn modelId="{FC955396-0288-41FD-97E4-8B80337FE37D}" srcId="{1DB2514C-8378-4A82-AEA5-D704CFE4D907}" destId="{FF705AC0-B9AB-4DD0-AFBC-312E472C7DF0}" srcOrd="2" destOrd="0" parTransId="{30E30CB7-07A1-4F55-A6C1-2A228FC37230}" sibTransId="{A1A59F88-6825-4C48-B377-6A59FA9E3419}"/>
    <dgm:cxn modelId="{294C99A1-4578-431A-A0C4-FEBAAC92930C}" type="presOf" srcId="{9FA01AC6-1E94-494D-AA45-E74D8664E07F}" destId="{4C64DC84-0068-452E-A69D-B8C3597FA069}" srcOrd="1" destOrd="0" presId="urn:microsoft.com/office/officeart/2005/8/layout/list1"/>
    <dgm:cxn modelId="{48CC59A6-12A8-4922-B1D9-294D5AFD611C}" srcId="{9FA01AC6-1E94-494D-AA45-E74D8664E07F}" destId="{36318495-EEE0-4F3B-9B7C-DAFD73A139FE}" srcOrd="1" destOrd="0" parTransId="{EBA02631-4CED-4ECE-B69F-7AA2C6E63E5D}" sibTransId="{1AA04C37-9229-4CC0-A12B-0EF8217108FA}"/>
    <dgm:cxn modelId="{F228BAB8-1989-4DA9-A978-E86AD8D3BE76}" srcId="{87F126DF-34AC-46AC-9CE8-1B70AC30CF69}" destId="{E10A1CAA-2341-4325-A1FA-BBAD9E0D4D6A}" srcOrd="0" destOrd="0" parTransId="{ED526130-EAAF-4262-AF3C-0FA128BB3C88}" sibTransId="{7D308688-9711-4575-BB97-0D820182EC28}"/>
    <dgm:cxn modelId="{DB3671C8-A5C1-408D-AC3E-CCB7A335AD21}" srcId="{87F126DF-34AC-46AC-9CE8-1B70AC30CF69}" destId="{1DB2514C-8378-4A82-AEA5-D704CFE4D907}" srcOrd="2" destOrd="0" parTransId="{90E724C1-629C-4EEF-965F-A7713483B419}" sibTransId="{297DF34F-6BF9-4A57-B546-35D162F5F6F9}"/>
    <dgm:cxn modelId="{BB82A6E7-88CC-42E0-BA37-2CD7E8CE56C5}" type="presOf" srcId="{36318495-EEE0-4F3B-9B7C-DAFD73A139FE}" destId="{7C653CDC-2062-475F-AB8D-B70F5F9384A4}" srcOrd="0" destOrd="1" presId="urn:microsoft.com/office/officeart/2005/8/layout/list1"/>
    <dgm:cxn modelId="{09527FF0-EB43-4E28-AB52-405EE26157F1}" srcId="{1DB2514C-8378-4A82-AEA5-D704CFE4D907}" destId="{8BF06283-4EEF-4B04-A172-885C1EC18174}" srcOrd="1" destOrd="0" parTransId="{6C2FB042-620F-4BAA-BB3C-B71D4BB86388}" sibTransId="{F0C8DF79-7512-4A76-89E3-D128F5F642E9}"/>
    <dgm:cxn modelId="{474697F8-557E-4486-8C62-764C13654162}" type="presOf" srcId="{87F126DF-34AC-46AC-9CE8-1B70AC30CF69}" destId="{735B35C4-5D47-4A8B-A13F-1DD24E33D27C}" srcOrd="0" destOrd="0" presId="urn:microsoft.com/office/officeart/2005/8/layout/list1"/>
    <dgm:cxn modelId="{46C109FC-3A89-4C23-8186-156C3C4EC307}" type="presOf" srcId="{9FA01AC6-1E94-494D-AA45-E74D8664E07F}" destId="{EF402CEE-1BAE-4FD6-A407-04D0B73B23AF}" srcOrd="0" destOrd="0" presId="urn:microsoft.com/office/officeart/2005/8/layout/list1"/>
    <dgm:cxn modelId="{43DFE9FD-0279-497B-9981-F131B088376F}" type="presOf" srcId="{E10A1CAA-2341-4325-A1FA-BBAD9E0D4D6A}" destId="{382984E6-DDD4-4086-A9EF-F1C0E7C58B49}" srcOrd="0" destOrd="0" presId="urn:microsoft.com/office/officeart/2005/8/layout/list1"/>
    <dgm:cxn modelId="{77617516-1AA4-4CB1-920A-44EC91A7751C}" type="presParOf" srcId="{735B35C4-5D47-4A8B-A13F-1DD24E33D27C}" destId="{B8917278-AD2C-42B7-9527-E4C9C61D0C76}" srcOrd="0" destOrd="0" presId="urn:microsoft.com/office/officeart/2005/8/layout/list1"/>
    <dgm:cxn modelId="{07381BF8-A605-4477-AE9B-4F9801982FCE}" type="presParOf" srcId="{B8917278-AD2C-42B7-9527-E4C9C61D0C76}" destId="{382984E6-DDD4-4086-A9EF-F1C0E7C58B49}" srcOrd="0" destOrd="0" presId="urn:microsoft.com/office/officeart/2005/8/layout/list1"/>
    <dgm:cxn modelId="{C1AA7258-D518-4E39-90FD-3EE0F1EF83B4}" type="presParOf" srcId="{B8917278-AD2C-42B7-9527-E4C9C61D0C76}" destId="{DA78E180-6A13-463E-BDF7-5489F627884A}" srcOrd="1" destOrd="0" presId="urn:microsoft.com/office/officeart/2005/8/layout/list1"/>
    <dgm:cxn modelId="{5F273523-87BE-4A2B-AA23-86738D752B16}" type="presParOf" srcId="{735B35C4-5D47-4A8B-A13F-1DD24E33D27C}" destId="{EF634D0B-ADB1-4699-A351-85916A1C4D11}" srcOrd="1" destOrd="0" presId="urn:microsoft.com/office/officeart/2005/8/layout/list1"/>
    <dgm:cxn modelId="{22C74FAB-41DB-4195-BAC0-70974532720D}" type="presParOf" srcId="{735B35C4-5D47-4A8B-A13F-1DD24E33D27C}" destId="{D3FA8F5D-EE7D-4441-ADED-4267D893D0AC}" srcOrd="2" destOrd="0" presId="urn:microsoft.com/office/officeart/2005/8/layout/list1"/>
    <dgm:cxn modelId="{19BBE5B9-DABE-401A-931D-BF0D69AE77E8}" type="presParOf" srcId="{735B35C4-5D47-4A8B-A13F-1DD24E33D27C}" destId="{AAEF967A-2052-4A77-B351-C9C9419C3C04}" srcOrd="3" destOrd="0" presId="urn:microsoft.com/office/officeart/2005/8/layout/list1"/>
    <dgm:cxn modelId="{D369696F-E942-477F-8BDA-D475E33A44DE}" type="presParOf" srcId="{735B35C4-5D47-4A8B-A13F-1DD24E33D27C}" destId="{6B5BBC9C-2400-44A4-B0ED-CD1C7AC0804D}" srcOrd="4" destOrd="0" presId="urn:microsoft.com/office/officeart/2005/8/layout/list1"/>
    <dgm:cxn modelId="{F34B198D-2CAA-4BA0-8104-5C8A29CE4BB5}" type="presParOf" srcId="{6B5BBC9C-2400-44A4-B0ED-CD1C7AC0804D}" destId="{EF402CEE-1BAE-4FD6-A407-04D0B73B23AF}" srcOrd="0" destOrd="0" presId="urn:microsoft.com/office/officeart/2005/8/layout/list1"/>
    <dgm:cxn modelId="{A62EE370-023B-4FEE-B994-E80636F43B32}" type="presParOf" srcId="{6B5BBC9C-2400-44A4-B0ED-CD1C7AC0804D}" destId="{4C64DC84-0068-452E-A69D-B8C3597FA069}" srcOrd="1" destOrd="0" presId="urn:microsoft.com/office/officeart/2005/8/layout/list1"/>
    <dgm:cxn modelId="{468BF100-D0E8-4FB3-AF96-5E77C64E03F6}" type="presParOf" srcId="{735B35C4-5D47-4A8B-A13F-1DD24E33D27C}" destId="{BDC8C6FA-B712-435F-958B-29B8CB4FC58B}" srcOrd="5" destOrd="0" presId="urn:microsoft.com/office/officeart/2005/8/layout/list1"/>
    <dgm:cxn modelId="{C7C92E5C-0CC9-4798-8B35-26CFEC31CC76}" type="presParOf" srcId="{735B35C4-5D47-4A8B-A13F-1DD24E33D27C}" destId="{7C653CDC-2062-475F-AB8D-B70F5F9384A4}" srcOrd="6" destOrd="0" presId="urn:microsoft.com/office/officeart/2005/8/layout/list1"/>
    <dgm:cxn modelId="{FFCFDF61-55B1-4696-AEDB-3CFB01B5396C}" type="presParOf" srcId="{735B35C4-5D47-4A8B-A13F-1DD24E33D27C}" destId="{857B4C30-3B55-4F5F-AC0D-24FA8614A0DC}" srcOrd="7" destOrd="0" presId="urn:microsoft.com/office/officeart/2005/8/layout/list1"/>
    <dgm:cxn modelId="{61CE9674-BF3C-44C2-BE82-85385BF935C2}" type="presParOf" srcId="{735B35C4-5D47-4A8B-A13F-1DD24E33D27C}" destId="{8482E691-D378-408E-92B8-C26A87CAE723}" srcOrd="8" destOrd="0" presId="urn:microsoft.com/office/officeart/2005/8/layout/list1"/>
    <dgm:cxn modelId="{F9190C9C-A7BA-4EC9-829F-DD1BC34C4628}" type="presParOf" srcId="{8482E691-D378-408E-92B8-C26A87CAE723}" destId="{F95B02E2-3BC9-461F-A4DD-725EABB6FFEA}" srcOrd="0" destOrd="0" presId="urn:microsoft.com/office/officeart/2005/8/layout/list1"/>
    <dgm:cxn modelId="{882DBD01-0604-4C9D-8FC6-4EF49461286B}" type="presParOf" srcId="{8482E691-D378-408E-92B8-C26A87CAE723}" destId="{55D6A1BB-2351-4537-9874-779BB2D67849}" srcOrd="1" destOrd="0" presId="urn:microsoft.com/office/officeart/2005/8/layout/list1"/>
    <dgm:cxn modelId="{C197E430-A24A-486D-9BCC-B067178D6804}" type="presParOf" srcId="{735B35C4-5D47-4A8B-A13F-1DD24E33D27C}" destId="{4D850FFB-4814-468D-B031-123EAA4CF26B}" srcOrd="9" destOrd="0" presId="urn:microsoft.com/office/officeart/2005/8/layout/list1"/>
    <dgm:cxn modelId="{8D5F41D6-EDBD-40A9-AF8C-34A0BA192EAE}" type="presParOf" srcId="{735B35C4-5D47-4A8B-A13F-1DD24E33D27C}" destId="{164D1FBA-E8F7-4A23-A042-B145F3C8CA4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8E0D3EE-FFEE-41D1-A598-DAB7B6804937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846C8AC-E74B-4352-A91D-2188494D0C2A}">
      <dgm:prSet/>
      <dgm:spPr/>
      <dgm:t>
        <a:bodyPr/>
        <a:lstStyle/>
        <a:p>
          <a:r>
            <a:rPr lang="en-US"/>
            <a:t>Input: 	</a:t>
          </a:r>
        </a:p>
      </dgm:t>
    </dgm:pt>
    <dgm:pt modelId="{EBE01777-8FF2-4AF5-BD2B-EB095E1D1BC0}" type="parTrans" cxnId="{46180EF9-5488-4ACA-BADC-2435A3AED692}">
      <dgm:prSet/>
      <dgm:spPr/>
      <dgm:t>
        <a:bodyPr/>
        <a:lstStyle/>
        <a:p>
          <a:endParaRPr lang="en-US"/>
        </a:p>
      </dgm:t>
    </dgm:pt>
    <dgm:pt modelId="{6092C1E8-6817-46A3-ABDC-323FA524E3CE}" type="sibTrans" cxnId="{46180EF9-5488-4ACA-BADC-2435A3AED692}">
      <dgm:prSet/>
      <dgm:spPr/>
      <dgm:t>
        <a:bodyPr/>
        <a:lstStyle/>
        <a:p>
          <a:endParaRPr lang="en-US"/>
        </a:p>
      </dgm:t>
    </dgm:pt>
    <dgm:pt modelId="{202FA60D-EFE1-431F-99DA-1E3C4D626BB5}">
      <dgm:prSet/>
      <dgm:spPr/>
      <dgm:t>
        <a:bodyPr/>
        <a:lstStyle/>
        <a:p>
          <a:r>
            <a:rPr lang="en-US"/>
            <a:t>A batch of images: </a:t>
          </a:r>
        </a:p>
      </dgm:t>
    </dgm:pt>
    <dgm:pt modelId="{CFB79A1E-0115-4734-880E-0CFBE4445D05}" type="parTrans" cxnId="{662965AB-F46D-4D2F-8DBD-10B71C6A3616}">
      <dgm:prSet/>
      <dgm:spPr/>
      <dgm:t>
        <a:bodyPr/>
        <a:lstStyle/>
        <a:p>
          <a:endParaRPr lang="en-US"/>
        </a:p>
      </dgm:t>
    </dgm:pt>
    <dgm:pt modelId="{FBEB216C-00DB-4612-BB43-A4FCA07B3433}" type="sibTrans" cxnId="{662965AB-F46D-4D2F-8DBD-10B71C6A3616}">
      <dgm:prSet/>
      <dgm:spPr/>
      <dgm:t>
        <a:bodyPr/>
        <a:lstStyle/>
        <a:p>
          <a:endParaRPr lang="en-US"/>
        </a:p>
      </dgm:t>
    </dgm:pt>
    <dgm:pt modelId="{D92A26FC-C527-4501-BACC-85E0D60BAD2D}">
      <dgm:prSet/>
      <dgm:spPr/>
      <dgm:t>
        <a:bodyPr/>
        <a:lstStyle/>
        <a:p>
          <a:r>
            <a:rPr lang="en-US"/>
            <a:t>A batch of corresponding text descriptions: </a:t>
          </a:r>
        </a:p>
      </dgm:t>
    </dgm:pt>
    <dgm:pt modelId="{C3075D06-C313-4DD2-96FD-216942CB7131}" type="parTrans" cxnId="{93D966D6-249A-45E5-AFEF-FDD595A66E6A}">
      <dgm:prSet/>
      <dgm:spPr/>
      <dgm:t>
        <a:bodyPr/>
        <a:lstStyle/>
        <a:p>
          <a:endParaRPr lang="en-US"/>
        </a:p>
      </dgm:t>
    </dgm:pt>
    <dgm:pt modelId="{FF0787E7-C576-48F8-9BFD-0C51CE4572E3}" type="sibTrans" cxnId="{93D966D6-249A-45E5-AFEF-FDD595A66E6A}">
      <dgm:prSet/>
      <dgm:spPr/>
      <dgm:t>
        <a:bodyPr/>
        <a:lstStyle/>
        <a:p>
          <a:endParaRPr lang="en-US"/>
        </a:p>
      </dgm:t>
    </dgm:pt>
    <dgm:pt modelId="{B9D7CABE-FE45-4D32-BA10-2899505AEB45}">
      <dgm:prSet/>
      <dgm:spPr/>
      <dgm:t>
        <a:bodyPr/>
        <a:lstStyle/>
        <a:p>
          <a:r>
            <a:rPr lang="en-US"/>
            <a:t>Encoding:</a:t>
          </a:r>
        </a:p>
      </dgm:t>
    </dgm:pt>
    <dgm:pt modelId="{F64ECE69-8E6B-4E1F-98CB-45EC4D308AF0}" type="parTrans" cxnId="{C2EAE06B-C4C4-40BB-BF9C-4BE6772F3572}">
      <dgm:prSet/>
      <dgm:spPr/>
      <dgm:t>
        <a:bodyPr/>
        <a:lstStyle/>
        <a:p>
          <a:endParaRPr lang="en-US"/>
        </a:p>
      </dgm:t>
    </dgm:pt>
    <dgm:pt modelId="{1367B59C-4F91-4243-927D-B89B457DB8B3}" type="sibTrans" cxnId="{C2EAE06B-C4C4-40BB-BF9C-4BE6772F3572}">
      <dgm:prSet/>
      <dgm:spPr/>
      <dgm:t>
        <a:bodyPr/>
        <a:lstStyle/>
        <a:p>
          <a:endParaRPr lang="en-US"/>
        </a:p>
      </dgm:t>
    </dgm:pt>
    <dgm:pt modelId="{C7F65772-EE28-4DAF-B61F-D298605A9BAA}">
      <dgm:prSet/>
      <dgm:spPr/>
      <dgm:t>
        <a:bodyPr/>
        <a:lstStyle/>
        <a:p>
          <a:r>
            <a:rPr lang="en-US"/>
            <a:t>Visual Features: Extracted using ResNet </a:t>
          </a:r>
        </a:p>
      </dgm:t>
    </dgm:pt>
    <dgm:pt modelId="{5DBEBB42-25C4-4F49-BB4F-410C0F0067AA}" type="parTrans" cxnId="{021C21C6-244D-4027-A83D-41AFAB943848}">
      <dgm:prSet/>
      <dgm:spPr/>
      <dgm:t>
        <a:bodyPr/>
        <a:lstStyle/>
        <a:p>
          <a:endParaRPr lang="en-US"/>
        </a:p>
      </dgm:t>
    </dgm:pt>
    <dgm:pt modelId="{ED303672-1AA0-4B21-9968-DC71697AD4CE}" type="sibTrans" cxnId="{021C21C6-244D-4027-A83D-41AFAB943848}">
      <dgm:prSet/>
      <dgm:spPr/>
      <dgm:t>
        <a:bodyPr/>
        <a:lstStyle/>
        <a:p>
          <a:endParaRPr lang="en-US"/>
        </a:p>
      </dgm:t>
    </dgm:pt>
    <dgm:pt modelId="{A256ACEC-347F-4401-80A3-525EB59D1770}">
      <dgm:prSet/>
      <dgm:spPr/>
      <dgm:t>
        <a:bodyPr/>
        <a:lstStyle/>
        <a:p>
          <a:r>
            <a:rPr lang="en-US"/>
            <a:t>Textual Features: Extracted using BERT </a:t>
          </a:r>
        </a:p>
      </dgm:t>
    </dgm:pt>
    <dgm:pt modelId="{6F6B82A6-79A0-465E-B3FB-6EF2CAF55902}" type="parTrans" cxnId="{38881CE3-C436-4EB5-A34F-0CAE07936709}">
      <dgm:prSet/>
      <dgm:spPr/>
      <dgm:t>
        <a:bodyPr/>
        <a:lstStyle/>
        <a:p>
          <a:endParaRPr lang="en-US"/>
        </a:p>
      </dgm:t>
    </dgm:pt>
    <dgm:pt modelId="{AC43242E-01A1-4DB1-99EA-14507EB76863}" type="sibTrans" cxnId="{38881CE3-C436-4EB5-A34F-0CAE07936709}">
      <dgm:prSet/>
      <dgm:spPr/>
      <dgm:t>
        <a:bodyPr/>
        <a:lstStyle/>
        <a:p>
          <a:endParaRPr lang="en-US"/>
        </a:p>
      </dgm:t>
    </dgm:pt>
    <dgm:pt modelId="{53D67959-4509-4CAB-8141-E69FCE7262E0}" type="pres">
      <dgm:prSet presAssocID="{B8E0D3EE-FFEE-41D1-A598-DAB7B6804937}" presName="linear" presStyleCnt="0">
        <dgm:presLayoutVars>
          <dgm:dir/>
          <dgm:animLvl val="lvl"/>
          <dgm:resizeHandles val="exact"/>
        </dgm:presLayoutVars>
      </dgm:prSet>
      <dgm:spPr/>
    </dgm:pt>
    <dgm:pt modelId="{600C9283-A075-4D6B-82BA-F3EF190E53DD}" type="pres">
      <dgm:prSet presAssocID="{6846C8AC-E74B-4352-A91D-2188494D0C2A}" presName="parentLin" presStyleCnt="0"/>
      <dgm:spPr/>
    </dgm:pt>
    <dgm:pt modelId="{5501A50C-45D3-4B9F-9BED-2F5C40FB9AB7}" type="pres">
      <dgm:prSet presAssocID="{6846C8AC-E74B-4352-A91D-2188494D0C2A}" presName="parentLeftMargin" presStyleLbl="node1" presStyleIdx="0" presStyleCnt="2"/>
      <dgm:spPr/>
    </dgm:pt>
    <dgm:pt modelId="{E3C4B471-2F16-4B62-9457-E0D860702718}" type="pres">
      <dgm:prSet presAssocID="{6846C8AC-E74B-4352-A91D-2188494D0C2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557BE49-568C-4742-83FC-430D48BF1FE8}" type="pres">
      <dgm:prSet presAssocID="{6846C8AC-E74B-4352-A91D-2188494D0C2A}" presName="negativeSpace" presStyleCnt="0"/>
      <dgm:spPr/>
    </dgm:pt>
    <dgm:pt modelId="{42345ECE-8FDD-496D-A52F-1D2BB8FC033D}" type="pres">
      <dgm:prSet presAssocID="{6846C8AC-E74B-4352-A91D-2188494D0C2A}" presName="childText" presStyleLbl="conFgAcc1" presStyleIdx="0" presStyleCnt="2">
        <dgm:presLayoutVars>
          <dgm:bulletEnabled val="1"/>
        </dgm:presLayoutVars>
      </dgm:prSet>
      <dgm:spPr/>
    </dgm:pt>
    <dgm:pt modelId="{61BE542B-E7C9-448B-99B4-D955E138B57C}" type="pres">
      <dgm:prSet presAssocID="{6092C1E8-6817-46A3-ABDC-323FA524E3CE}" presName="spaceBetweenRectangles" presStyleCnt="0"/>
      <dgm:spPr/>
    </dgm:pt>
    <dgm:pt modelId="{2837BEF3-1FE4-4C9E-A047-0E3B8CF84CA2}" type="pres">
      <dgm:prSet presAssocID="{B9D7CABE-FE45-4D32-BA10-2899505AEB45}" presName="parentLin" presStyleCnt="0"/>
      <dgm:spPr/>
    </dgm:pt>
    <dgm:pt modelId="{E8E1E21D-A8AB-4623-BFD0-2A4B4CED9408}" type="pres">
      <dgm:prSet presAssocID="{B9D7CABE-FE45-4D32-BA10-2899505AEB45}" presName="parentLeftMargin" presStyleLbl="node1" presStyleIdx="0" presStyleCnt="2"/>
      <dgm:spPr/>
    </dgm:pt>
    <dgm:pt modelId="{587347C7-71F1-45A5-86E7-C27AFCB9F5EC}" type="pres">
      <dgm:prSet presAssocID="{B9D7CABE-FE45-4D32-BA10-2899505AEB4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8043858-12AB-4D30-BF46-9AEB3FF9FA15}" type="pres">
      <dgm:prSet presAssocID="{B9D7CABE-FE45-4D32-BA10-2899505AEB45}" presName="negativeSpace" presStyleCnt="0"/>
      <dgm:spPr/>
    </dgm:pt>
    <dgm:pt modelId="{AD074927-C85E-4DEC-8593-16247AE079A4}" type="pres">
      <dgm:prSet presAssocID="{B9D7CABE-FE45-4D32-BA10-2899505AEB45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C5A97705-7D5B-4075-9974-AFAD89252C2A}" type="presOf" srcId="{C7F65772-EE28-4DAF-B61F-D298605A9BAA}" destId="{AD074927-C85E-4DEC-8593-16247AE079A4}" srcOrd="0" destOrd="0" presId="urn:microsoft.com/office/officeart/2005/8/layout/list1"/>
    <dgm:cxn modelId="{8B7E701E-506E-4987-9BA8-A55D8534F804}" type="presOf" srcId="{202FA60D-EFE1-431F-99DA-1E3C4D626BB5}" destId="{42345ECE-8FDD-496D-A52F-1D2BB8FC033D}" srcOrd="0" destOrd="0" presId="urn:microsoft.com/office/officeart/2005/8/layout/list1"/>
    <dgm:cxn modelId="{49DF3E38-53D6-4538-B20F-AC20AB720253}" type="presOf" srcId="{D92A26FC-C527-4501-BACC-85E0D60BAD2D}" destId="{42345ECE-8FDD-496D-A52F-1D2BB8FC033D}" srcOrd="0" destOrd="1" presId="urn:microsoft.com/office/officeart/2005/8/layout/list1"/>
    <dgm:cxn modelId="{C2EAE06B-C4C4-40BB-BF9C-4BE6772F3572}" srcId="{B8E0D3EE-FFEE-41D1-A598-DAB7B6804937}" destId="{B9D7CABE-FE45-4D32-BA10-2899505AEB45}" srcOrd="1" destOrd="0" parTransId="{F64ECE69-8E6B-4E1F-98CB-45EC4D308AF0}" sibTransId="{1367B59C-4F91-4243-927D-B89B457DB8B3}"/>
    <dgm:cxn modelId="{C2334E8B-F744-451C-8B63-30EED7FBD7F8}" type="presOf" srcId="{B8E0D3EE-FFEE-41D1-A598-DAB7B6804937}" destId="{53D67959-4509-4CAB-8141-E69FCE7262E0}" srcOrd="0" destOrd="0" presId="urn:microsoft.com/office/officeart/2005/8/layout/list1"/>
    <dgm:cxn modelId="{662965AB-F46D-4D2F-8DBD-10B71C6A3616}" srcId="{6846C8AC-E74B-4352-A91D-2188494D0C2A}" destId="{202FA60D-EFE1-431F-99DA-1E3C4D626BB5}" srcOrd="0" destOrd="0" parTransId="{CFB79A1E-0115-4734-880E-0CFBE4445D05}" sibTransId="{FBEB216C-00DB-4612-BB43-A4FCA07B3433}"/>
    <dgm:cxn modelId="{36318DBB-4FE4-4493-9B86-A618190C939B}" type="presOf" srcId="{B9D7CABE-FE45-4D32-BA10-2899505AEB45}" destId="{587347C7-71F1-45A5-86E7-C27AFCB9F5EC}" srcOrd="1" destOrd="0" presId="urn:microsoft.com/office/officeart/2005/8/layout/list1"/>
    <dgm:cxn modelId="{B059CBBD-9FC2-439F-97D6-FE94966299A1}" type="presOf" srcId="{B9D7CABE-FE45-4D32-BA10-2899505AEB45}" destId="{E8E1E21D-A8AB-4623-BFD0-2A4B4CED9408}" srcOrd="0" destOrd="0" presId="urn:microsoft.com/office/officeart/2005/8/layout/list1"/>
    <dgm:cxn modelId="{021C21C6-244D-4027-A83D-41AFAB943848}" srcId="{B9D7CABE-FE45-4D32-BA10-2899505AEB45}" destId="{C7F65772-EE28-4DAF-B61F-D298605A9BAA}" srcOrd="0" destOrd="0" parTransId="{5DBEBB42-25C4-4F49-BB4F-410C0F0067AA}" sibTransId="{ED303672-1AA0-4B21-9968-DC71697AD4CE}"/>
    <dgm:cxn modelId="{FEC387D3-ADAA-4CD6-A3A3-CDC7B756411A}" type="presOf" srcId="{A256ACEC-347F-4401-80A3-525EB59D1770}" destId="{AD074927-C85E-4DEC-8593-16247AE079A4}" srcOrd="0" destOrd="1" presId="urn:microsoft.com/office/officeart/2005/8/layout/list1"/>
    <dgm:cxn modelId="{93D966D6-249A-45E5-AFEF-FDD595A66E6A}" srcId="{6846C8AC-E74B-4352-A91D-2188494D0C2A}" destId="{D92A26FC-C527-4501-BACC-85E0D60BAD2D}" srcOrd="1" destOrd="0" parTransId="{C3075D06-C313-4DD2-96FD-216942CB7131}" sibTransId="{FF0787E7-C576-48F8-9BFD-0C51CE4572E3}"/>
    <dgm:cxn modelId="{C3BA6BD6-8D34-49A8-8FFE-DD36E851D7A2}" type="presOf" srcId="{6846C8AC-E74B-4352-A91D-2188494D0C2A}" destId="{5501A50C-45D3-4B9F-9BED-2F5C40FB9AB7}" srcOrd="0" destOrd="0" presId="urn:microsoft.com/office/officeart/2005/8/layout/list1"/>
    <dgm:cxn modelId="{38881CE3-C436-4EB5-A34F-0CAE07936709}" srcId="{B9D7CABE-FE45-4D32-BA10-2899505AEB45}" destId="{A256ACEC-347F-4401-80A3-525EB59D1770}" srcOrd="1" destOrd="0" parTransId="{6F6B82A6-79A0-465E-B3FB-6EF2CAF55902}" sibTransId="{AC43242E-01A1-4DB1-99EA-14507EB76863}"/>
    <dgm:cxn modelId="{46180EF9-5488-4ACA-BADC-2435A3AED692}" srcId="{B8E0D3EE-FFEE-41D1-A598-DAB7B6804937}" destId="{6846C8AC-E74B-4352-A91D-2188494D0C2A}" srcOrd="0" destOrd="0" parTransId="{EBE01777-8FF2-4AF5-BD2B-EB095E1D1BC0}" sibTransId="{6092C1E8-6817-46A3-ABDC-323FA524E3CE}"/>
    <dgm:cxn modelId="{745240FB-C761-41F5-98EB-EF616FB70854}" type="presOf" srcId="{6846C8AC-E74B-4352-A91D-2188494D0C2A}" destId="{E3C4B471-2F16-4B62-9457-E0D860702718}" srcOrd="1" destOrd="0" presId="urn:microsoft.com/office/officeart/2005/8/layout/list1"/>
    <dgm:cxn modelId="{8CC306A9-A0CB-4252-8BAC-3EEC7B943554}" type="presParOf" srcId="{53D67959-4509-4CAB-8141-E69FCE7262E0}" destId="{600C9283-A075-4D6B-82BA-F3EF190E53DD}" srcOrd="0" destOrd="0" presId="urn:microsoft.com/office/officeart/2005/8/layout/list1"/>
    <dgm:cxn modelId="{09371CE5-C3C1-47DA-B1B8-C36E83D0F534}" type="presParOf" srcId="{600C9283-A075-4D6B-82BA-F3EF190E53DD}" destId="{5501A50C-45D3-4B9F-9BED-2F5C40FB9AB7}" srcOrd="0" destOrd="0" presId="urn:microsoft.com/office/officeart/2005/8/layout/list1"/>
    <dgm:cxn modelId="{788E17A8-150D-4AFE-8A05-179BD4AC8ACC}" type="presParOf" srcId="{600C9283-A075-4D6B-82BA-F3EF190E53DD}" destId="{E3C4B471-2F16-4B62-9457-E0D860702718}" srcOrd="1" destOrd="0" presId="urn:microsoft.com/office/officeart/2005/8/layout/list1"/>
    <dgm:cxn modelId="{EF07925F-5044-4F92-953D-004F7F33F15B}" type="presParOf" srcId="{53D67959-4509-4CAB-8141-E69FCE7262E0}" destId="{1557BE49-568C-4742-83FC-430D48BF1FE8}" srcOrd="1" destOrd="0" presId="urn:microsoft.com/office/officeart/2005/8/layout/list1"/>
    <dgm:cxn modelId="{BF349FA7-60B1-4B1C-9486-F816C6237172}" type="presParOf" srcId="{53D67959-4509-4CAB-8141-E69FCE7262E0}" destId="{42345ECE-8FDD-496D-A52F-1D2BB8FC033D}" srcOrd="2" destOrd="0" presId="urn:microsoft.com/office/officeart/2005/8/layout/list1"/>
    <dgm:cxn modelId="{CE3478A1-2CA6-49E7-8421-26F06F0C3B0B}" type="presParOf" srcId="{53D67959-4509-4CAB-8141-E69FCE7262E0}" destId="{61BE542B-E7C9-448B-99B4-D955E138B57C}" srcOrd="3" destOrd="0" presId="urn:microsoft.com/office/officeart/2005/8/layout/list1"/>
    <dgm:cxn modelId="{11FAA2DB-EE91-4E8D-89C8-88853FB4A1FB}" type="presParOf" srcId="{53D67959-4509-4CAB-8141-E69FCE7262E0}" destId="{2837BEF3-1FE4-4C9E-A047-0E3B8CF84CA2}" srcOrd="4" destOrd="0" presId="urn:microsoft.com/office/officeart/2005/8/layout/list1"/>
    <dgm:cxn modelId="{F527B2B8-119F-4A6C-BB91-FBFEAF0CE8ED}" type="presParOf" srcId="{2837BEF3-1FE4-4C9E-A047-0E3B8CF84CA2}" destId="{E8E1E21D-A8AB-4623-BFD0-2A4B4CED9408}" srcOrd="0" destOrd="0" presId="urn:microsoft.com/office/officeart/2005/8/layout/list1"/>
    <dgm:cxn modelId="{434685BE-05B0-46BF-898E-54E22A05CCF0}" type="presParOf" srcId="{2837BEF3-1FE4-4C9E-A047-0E3B8CF84CA2}" destId="{587347C7-71F1-45A5-86E7-C27AFCB9F5EC}" srcOrd="1" destOrd="0" presId="urn:microsoft.com/office/officeart/2005/8/layout/list1"/>
    <dgm:cxn modelId="{513802D2-006D-48DC-9217-5739B1B73C98}" type="presParOf" srcId="{53D67959-4509-4CAB-8141-E69FCE7262E0}" destId="{28043858-12AB-4D30-BF46-9AEB3FF9FA15}" srcOrd="5" destOrd="0" presId="urn:microsoft.com/office/officeart/2005/8/layout/list1"/>
    <dgm:cxn modelId="{58604AEC-5200-49BC-AF68-7967F28E5DB7}" type="presParOf" srcId="{53D67959-4509-4CAB-8141-E69FCE7262E0}" destId="{AD074927-C85E-4DEC-8593-16247AE079A4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49F5CAF-2C4C-42C8-9A3E-B03248B2AE3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A9728A9-0064-431C-B4F8-1C4C0EC2539A}">
      <dgm:prSet/>
      <dgm:spPr/>
      <dgm:t>
        <a:bodyPr/>
        <a:lstStyle/>
        <a:p>
          <a:r>
            <a:rPr lang="en-US"/>
            <a:t>Accumulate visual and text features over </a:t>
          </a:r>
          <a:r>
            <a:rPr lang="el-GR"/>
            <a:t>Δ </a:t>
          </a:r>
          <a:r>
            <a:rPr lang="en-US"/>
            <a:t>batches</a:t>
          </a:r>
        </a:p>
      </dgm:t>
    </dgm:pt>
    <dgm:pt modelId="{5CBEB343-7905-4EF7-AB7D-400A8DB1F698}" type="parTrans" cxnId="{7B077351-8ECE-41E3-B46D-05661628BDF9}">
      <dgm:prSet/>
      <dgm:spPr/>
      <dgm:t>
        <a:bodyPr/>
        <a:lstStyle/>
        <a:p>
          <a:endParaRPr lang="en-US"/>
        </a:p>
      </dgm:t>
    </dgm:pt>
    <dgm:pt modelId="{EEA06848-6C6A-4BE7-BF94-F585AD9F5E28}" type="sibTrans" cxnId="{7B077351-8ECE-41E3-B46D-05661628BDF9}">
      <dgm:prSet/>
      <dgm:spPr/>
      <dgm:t>
        <a:bodyPr/>
        <a:lstStyle/>
        <a:p>
          <a:endParaRPr lang="en-US"/>
        </a:p>
      </dgm:t>
    </dgm:pt>
    <dgm:pt modelId="{5FDABF77-E575-4250-87D6-315DF849AF43}">
      <dgm:prSet/>
      <dgm:spPr/>
      <dgm:t>
        <a:bodyPr/>
        <a:lstStyle/>
        <a:p>
          <a:r>
            <a:rPr lang="en-US"/>
            <a:t>Compute the Optimal Transport (OT) plan:</a:t>
          </a:r>
        </a:p>
      </dgm:t>
    </dgm:pt>
    <dgm:pt modelId="{7963F953-9A2B-42FE-8990-2FD4AA766C08}" type="parTrans" cxnId="{B9236E63-321C-498D-9F3A-118DC733ADE1}">
      <dgm:prSet/>
      <dgm:spPr/>
      <dgm:t>
        <a:bodyPr/>
        <a:lstStyle/>
        <a:p>
          <a:endParaRPr lang="en-US"/>
        </a:p>
      </dgm:t>
    </dgm:pt>
    <dgm:pt modelId="{D2C69942-CC85-4D84-81B2-3FE22F9447DA}" type="sibTrans" cxnId="{B9236E63-321C-498D-9F3A-118DC733ADE1}">
      <dgm:prSet/>
      <dgm:spPr/>
      <dgm:t>
        <a:bodyPr/>
        <a:lstStyle/>
        <a:p>
          <a:endParaRPr lang="en-US"/>
        </a:p>
      </dgm:t>
    </dgm:pt>
    <dgm:pt modelId="{93B2CDE5-D5EC-4547-822E-76CB079C3F77}">
      <dgm:prSet/>
      <dgm:spPr/>
      <dgm:t>
        <a:bodyPr/>
        <a:lstStyle/>
        <a:p>
          <a:r>
            <a:rPr lang="en-US"/>
            <a:t>Input: V (visual) and T (text) features.</a:t>
          </a:r>
        </a:p>
      </dgm:t>
    </dgm:pt>
    <dgm:pt modelId="{8C055309-DFC8-4998-AD2E-E0E7A8AF8EDF}" type="parTrans" cxnId="{C80DE5AE-5D37-4CA1-878F-E2EF2E37DC18}">
      <dgm:prSet/>
      <dgm:spPr/>
      <dgm:t>
        <a:bodyPr/>
        <a:lstStyle/>
        <a:p>
          <a:endParaRPr lang="en-US"/>
        </a:p>
      </dgm:t>
    </dgm:pt>
    <dgm:pt modelId="{9F3800C8-1BD1-4DA4-A0AD-E201F14F54F9}" type="sibTrans" cxnId="{C80DE5AE-5D37-4CA1-878F-E2EF2E37DC18}">
      <dgm:prSet/>
      <dgm:spPr/>
      <dgm:t>
        <a:bodyPr/>
        <a:lstStyle/>
        <a:p>
          <a:endParaRPr lang="en-US"/>
        </a:p>
      </dgm:t>
    </dgm:pt>
    <dgm:pt modelId="{898FB0B3-E9B3-427F-B0B4-D34880AC4791}">
      <dgm:prSet/>
      <dgm:spPr/>
      <dgm:t>
        <a:bodyPr/>
        <a:lstStyle/>
        <a:p>
          <a:r>
            <a:rPr lang="en-US"/>
            <a:t>Algorithm:  Based on combinatorial approach to generate initial OT plan </a:t>
          </a:r>
          <a:r>
            <a:rPr lang="el-GR"/>
            <a:t>σ</a:t>
          </a:r>
          <a:endParaRPr lang="en-US"/>
        </a:p>
      </dgm:t>
    </dgm:pt>
    <dgm:pt modelId="{9282CC5A-FF20-4D3B-8C78-9C128DB76B70}" type="parTrans" cxnId="{D6618CCA-C845-42AA-B608-DEA838541A81}">
      <dgm:prSet/>
      <dgm:spPr/>
      <dgm:t>
        <a:bodyPr/>
        <a:lstStyle/>
        <a:p>
          <a:endParaRPr lang="en-US"/>
        </a:p>
      </dgm:t>
    </dgm:pt>
    <dgm:pt modelId="{64DAB66F-6C31-462D-AFEA-9EC64F5C6A2A}" type="sibTrans" cxnId="{D6618CCA-C845-42AA-B608-DEA838541A81}">
      <dgm:prSet/>
      <dgm:spPr/>
      <dgm:t>
        <a:bodyPr/>
        <a:lstStyle/>
        <a:p>
          <a:endParaRPr lang="en-US"/>
        </a:p>
      </dgm:t>
    </dgm:pt>
    <dgm:pt modelId="{C0D31005-4C16-4194-91FB-2DE1C8FDC66F}">
      <dgm:prSet/>
      <dgm:spPr/>
      <dgm:t>
        <a:bodyPr/>
        <a:lstStyle/>
        <a:p>
          <a:r>
            <a:rPr lang="en-US"/>
            <a:t>Key Insight: </a:t>
          </a:r>
        </a:p>
      </dgm:t>
    </dgm:pt>
    <dgm:pt modelId="{C54DDEB4-7CDE-4AB0-A2DE-CB9CB4A7DA4A}" type="parTrans" cxnId="{B3173224-50DD-426D-95BF-3F2D93B49655}">
      <dgm:prSet/>
      <dgm:spPr/>
      <dgm:t>
        <a:bodyPr/>
        <a:lstStyle/>
        <a:p>
          <a:endParaRPr lang="en-US"/>
        </a:p>
      </dgm:t>
    </dgm:pt>
    <dgm:pt modelId="{9D7FFC1A-7955-434E-B5C0-875E4013F56E}" type="sibTrans" cxnId="{B3173224-50DD-426D-95BF-3F2D93B49655}">
      <dgm:prSet/>
      <dgm:spPr/>
      <dgm:t>
        <a:bodyPr/>
        <a:lstStyle/>
        <a:p>
          <a:endParaRPr lang="en-US"/>
        </a:p>
      </dgm:t>
    </dgm:pt>
    <dgm:pt modelId="{0BDD2C87-B9C3-4B94-8FD2-58F6CAED49BD}">
      <dgm:prSet/>
      <dgm:spPr/>
      <dgm:t>
        <a:bodyPr/>
        <a:lstStyle/>
        <a:p>
          <a:r>
            <a:rPr lang="en-US"/>
            <a:t>OT plan is cached</a:t>
          </a:r>
        </a:p>
      </dgm:t>
    </dgm:pt>
    <dgm:pt modelId="{6337ACA7-1F4F-4276-9901-B243366BBD55}" type="parTrans" cxnId="{FD2A7605-DFAB-4C89-A4F9-84B8E03FD51A}">
      <dgm:prSet/>
      <dgm:spPr/>
      <dgm:t>
        <a:bodyPr/>
        <a:lstStyle/>
        <a:p>
          <a:endParaRPr lang="en-US"/>
        </a:p>
      </dgm:t>
    </dgm:pt>
    <dgm:pt modelId="{317A429C-5FD6-4077-A941-3504C4CC01FB}" type="sibTrans" cxnId="{FD2A7605-DFAB-4C89-A4F9-84B8E03FD51A}">
      <dgm:prSet/>
      <dgm:spPr/>
      <dgm:t>
        <a:bodyPr/>
        <a:lstStyle/>
        <a:p>
          <a:endParaRPr lang="en-US"/>
        </a:p>
      </dgm:t>
    </dgm:pt>
    <dgm:pt modelId="{93B8E632-241B-4E30-BF6B-8BE4213C08F3}">
      <dgm:prSet/>
      <dgm:spPr/>
      <dgm:t>
        <a:bodyPr/>
        <a:lstStyle/>
        <a:p>
          <a:r>
            <a:rPr lang="en-US"/>
            <a:t>Allows for revisiting previous samples</a:t>
          </a:r>
        </a:p>
      </dgm:t>
    </dgm:pt>
    <dgm:pt modelId="{62C7CBE8-0925-4A92-972B-A7B50AA766F8}" type="parTrans" cxnId="{292CB263-1723-4B5E-BE8D-B36DCDF7C030}">
      <dgm:prSet/>
      <dgm:spPr/>
      <dgm:t>
        <a:bodyPr/>
        <a:lstStyle/>
        <a:p>
          <a:endParaRPr lang="en-US"/>
        </a:p>
      </dgm:t>
    </dgm:pt>
    <dgm:pt modelId="{5561B445-2B38-4B0D-A2F7-AD64249D6EAB}" type="sibTrans" cxnId="{292CB263-1723-4B5E-BE8D-B36DCDF7C030}">
      <dgm:prSet/>
      <dgm:spPr/>
      <dgm:t>
        <a:bodyPr/>
        <a:lstStyle/>
        <a:p>
          <a:endParaRPr lang="en-US"/>
        </a:p>
      </dgm:t>
    </dgm:pt>
    <dgm:pt modelId="{D8DDFC20-65E2-484D-95F8-A0F688189582}">
      <dgm:prSet/>
      <dgm:spPr/>
      <dgm:t>
        <a:bodyPr/>
        <a:lstStyle/>
        <a:p>
          <a:r>
            <a:rPr lang="en-US"/>
            <a:t>Retains rich structural details across time</a:t>
          </a:r>
        </a:p>
      </dgm:t>
    </dgm:pt>
    <dgm:pt modelId="{2CA22860-0D93-43CC-AEC8-A27775550092}" type="parTrans" cxnId="{164A76C7-E5DA-4432-BFC5-DE0E35BA33E8}">
      <dgm:prSet/>
      <dgm:spPr/>
      <dgm:t>
        <a:bodyPr/>
        <a:lstStyle/>
        <a:p>
          <a:endParaRPr lang="en-US"/>
        </a:p>
      </dgm:t>
    </dgm:pt>
    <dgm:pt modelId="{15A16A98-FE8A-497C-A9D2-86987A477141}" type="sibTrans" cxnId="{164A76C7-E5DA-4432-BFC5-DE0E35BA33E8}">
      <dgm:prSet/>
      <dgm:spPr/>
      <dgm:t>
        <a:bodyPr/>
        <a:lstStyle/>
        <a:p>
          <a:endParaRPr lang="en-US"/>
        </a:p>
      </dgm:t>
    </dgm:pt>
    <dgm:pt modelId="{161052F3-4C32-464A-AB77-9A28E1295523}" type="pres">
      <dgm:prSet presAssocID="{949F5CAF-2C4C-42C8-9A3E-B03248B2AE3E}" presName="root" presStyleCnt="0">
        <dgm:presLayoutVars>
          <dgm:dir/>
          <dgm:resizeHandles val="exact"/>
        </dgm:presLayoutVars>
      </dgm:prSet>
      <dgm:spPr/>
    </dgm:pt>
    <dgm:pt modelId="{6AD1929B-F58F-48D1-A0F3-CDA068D9459A}" type="pres">
      <dgm:prSet presAssocID="{EA9728A9-0064-431C-B4F8-1C4C0EC2539A}" presName="compNode" presStyleCnt="0"/>
      <dgm:spPr/>
    </dgm:pt>
    <dgm:pt modelId="{033720B1-4A20-490C-851E-3C1E0E3C2CE5}" type="pres">
      <dgm:prSet presAssocID="{EA9728A9-0064-431C-B4F8-1C4C0EC2539A}" presName="bgRect" presStyleLbl="bgShp" presStyleIdx="0" presStyleCnt="3"/>
      <dgm:spPr/>
    </dgm:pt>
    <dgm:pt modelId="{8F72B1EF-448F-4283-9102-81FE5ACFD043}" type="pres">
      <dgm:prSet presAssocID="{EA9728A9-0064-431C-B4F8-1C4C0EC2539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881C07E1-B8C6-4AC0-90D1-1197C6E865F5}" type="pres">
      <dgm:prSet presAssocID="{EA9728A9-0064-431C-B4F8-1C4C0EC2539A}" presName="spaceRect" presStyleCnt="0"/>
      <dgm:spPr/>
    </dgm:pt>
    <dgm:pt modelId="{6EC0D60B-5868-4B61-A13C-684CA49780BD}" type="pres">
      <dgm:prSet presAssocID="{EA9728A9-0064-431C-B4F8-1C4C0EC2539A}" presName="parTx" presStyleLbl="revTx" presStyleIdx="0" presStyleCnt="5">
        <dgm:presLayoutVars>
          <dgm:chMax val="0"/>
          <dgm:chPref val="0"/>
        </dgm:presLayoutVars>
      </dgm:prSet>
      <dgm:spPr/>
    </dgm:pt>
    <dgm:pt modelId="{D0252771-D142-4B33-B2C0-BC1ADC0BC763}" type="pres">
      <dgm:prSet presAssocID="{EEA06848-6C6A-4BE7-BF94-F585AD9F5E28}" presName="sibTrans" presStyleCnt="0"/>
      <dgm:spPr/>
    </dgm:pt>
    <dgm:pt modelId="{649BF5D5-10F7-4EE0-8EA1-0ADCE50368DB}" type="pres">
      <dgm:prSet presAssocID="{5FDABF77-E575-4250-87D6-315DF849AF43}" presName="compNode" presStyleCnt="0"/>
      <dgm:spPr/>
    </dgm:pt>
    <dgm:pt modelId="{BCB4FC5F-BE7D-4C7B-9E74-8DF692AF0A6C}" type="pres">
      <dgm:prSet presAssocID="{5FDABF77-E575-4250-87D6-315DF849AF43}" presName="bgRect" presStyleLbl="bgShp" presStyleIdx="1" presStyleCnt="3"/>
      <dgm:spPr/>
    </dgm:pt>
    <dgm:pt modelId="{A1FC5190-8244-48E7-85E8-EAB4DE1C57C1}" type="pres">
      <dgm:prSet presAssocID="{5FDABF77-E575-4250-87D6-315DF849AF4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97DEF018-A6AB-443A-90A9-29FCAEEB00CF}" type="pres">
      <dgm:prSet presAssocID="{5FDABF77-E575-4250-87D6-315DF849AF43}" presName="spaceRect" presStyleCnt="0"/>
      <dgm:spPr/>
    </dgm:pt>
    <dgm:pt modelId="{70882801-729A-4188-A384-DC89348774D8}" type="pres">
      <dgm:prSet presAssocID="{5FDABF77-E575-4250-87D6-315DF849AF43}" presName="parTx" presStyleLbl="revTx" presStyleIdx="1" presStyleCnt="5">
        <dgm:presLayoutVars>
          <dgm:chMax val="0"/>
          <dgm:chPref val="0"/>
        </dgm:presLayoutVars>
      </dgm:prSet>
      <dgm:spPr/>
    </dgm:pt>
    <dgm:pt modelId="{5F14799F-B05D-482A-9480-A4CF0D57146F}" type="pres">
      <dgm:prSet presAssocID="{5FDABF77-E575-4250-87D6-315DF849AF43}" presName="desTx" presStyleLbl="revTx" presStyleIdx="2" presStyleCnt="5">
        <dgm:presLayoutVars/>
      </dgm:prSet>
      <dgm:spPr/>
    </dgm:pt>
    <dgm:pt modelId="{D19A5765-D0F1-4B34-B8CF-B6B1CE95B587}" type="pres">
      <dgm:prSet presAssocID="{D2C69942-CC85-4D84-81B2-3FE22F9447DA}" presName="sibTrans" presStyleCnt="0"/>
      <dgm:spPr/>
    </dgm:pt>
    <dgm:pt modelId="{B5244C43-4423-4DE0-B69E-000399F45131}" type="pres">
      <dgm:prSet presAssocID="{C0D31005-4C16-4194-91FB-2DE1C8FDC66F}" presName="compNode" presStyleCnt="0"/>
      <dgm:spPr/>
    </dgm:pt>
    <dgm:pt modelId="{C9C63F48-8987-4312-B494-4A71BD6A7F39}" type="pres">
      <dgm:prSet presAssocID="{C0D31005-4C16-4194-91FB-2DE1C8FDC66F}" presName="bgRect" presStyleLbl="bgShp" presStyleIdx="2" presStyleCnt="3"/>
      <dgm:spPr/>
    </dgm:pt>
    <dgm:pt modelId="{0D8570A7-6C0A-4B56-86BB-147707C35BB5}" type="pres">
      <dgm:prSet presAssocID="{C0D31005-4C16-4194-91FB-2DE1C8FDC66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B379572-3915-4A79-9F69-951F6DEB92A5}" type="pres">
      <dgm:prSet presAssocID="{C0D31005-4C16-4194-91FB-2DE1C8FDC66F}" presName="spaceRect" presStyleCnt="0"/>
      <dgm:spPr/>
    </dgm:pt>
    <dgm:pt modelId="{C555AC09-E301-48C4-A637-0B5CCF449725}" type="pres">
      <dgm:prSet presAssocID="{C0D31005-4C16-4194-91FB-2DE1C8FDC66F}" presName="parTx" presStyleLbl="revTx" presStyleIdx="3" presStyleCnt="5">
        <dgm:presLayoutVars>
          <dgm:chMax val="0"/>
          <dgm:chPref val="0"/>
        </dgm:presLayoutVars>
      </dgm:prSet>
      <dgm:spPr/>
    </dgm:pt>
    <dgm:pt modelId="{A77BF8CE-737E-4032-AA27-1BC58EE17D80}" type="pres">
      <dgm:prSet presAssocID="{C0D31005-4C16-4194-91FB-2DE1C8FDC66F}" presName="desTx" presStyleLbl="revTx" presStyleIdx="4" presStyleCnt="5">
        <dgm:presLayoutVars/>
      </dgm:prSet>
      <dgm:spPr/>
    </dgm:pt>
  </dgm:ptLst>
  <dgm:cxnLst>
    <dgm:cxn modelId="{FD2A7605-DFAB-4C89-A4F9-84B8E03FD51A}" srcId="{C0D31005-4C16-4194-91FB-2DE1C8FDC66F}" destId="{0BDD2C87-B9C3-4B94-8FD2-58F6CAED49BD}" srcOrd="0" destOrd="0" parTransId="{6337ACA7-1F4F-4276-9901-B243366BBD55}" sibTransId="{317A429C-5FD6-4077-A941-3504C4CC01FB}"/>
    <dgm:cxn modelId="{6F980022-4A4B-4B7C-9975-B8F2FDBAC6CB}" type="presOf" srcId="{5FDABF77-E575-4250-87D6-315DF849AF43}" destId="{70882801-729A-4188-A384-DC89348774D8}" srcOrd="0" destOrd="0" presId="urn:microsoft.com/office/officeart/2018/2/layout/IconVerticalSolidList"/>
    <dgm:cxn modelId="{B3173224-50DD-426D-95BF-3F2D93B49655}" srcId="{949F5CAF-2C4C-42C8-9A3E-B03248B2AE3E}" destId="{C0D31005-4C16-4194-91FB-2DE1C8FDC66F}" srcOrd="2" destOrd="0" parTransId="{C54DDEB4-7CDE-4AB0-A2DE-CB9CB4A7DA4A}" sibTransId="{9D7FFC1A-7955-434E-B5C0-875E4013F56E}"/>
    <dgm:cxn modelId="{88D3EA35-EC8B-431C-8C6D-36BBC0ECEA85}" type="presOf" srcId="{EA9728A9-0064-431C-B4F8-1C4C0EC2539A}" destId="{6EC0D60B-5868-4B61-A13C-684CA49780BD}" srcOrd="0" destOrd="0" presId="urn:microsoft.com/office/officeart/2018/2/layout/IconVerticalSolidList"/>
    <dgm:cxn modelId="{B3D4843D-A709-41D9-B60E-104D423B61FF}" type="presOf" srcId="{D8DDFC20-65E2-484D-95F8-A0F688189582}" destId="{A77BF8CE-737E-4032-AA27-1BC58EE17D80}" srcOrd="0" destOrd="2" presId="urn:microsoft.com/office/officeart/2018/2/layout/IconVerticalSolidList"/>
    <dgm:cxn modelId="{B9236E63-321C-498D-9F3A-118DC733ADE1}" srcId="{949F5CAF-2C4C-42C8-9A3E-B03248B2AE3E}" destId="{5FDABF77-E575-4250-87D6-315DF849AF43}" srcOrd="1" destOrd="0" parTransId="{7963F953-9A2B-42FE-8990-2FD4AA766C08}" sibTransId="{D2C69942-CC85-4D84-81B2-3FE22F9447DA}"/>
    <dgm:cxn modelId="{292CB263-1723-4B5E-BE8D-B36DCDF7C030}" srcId="{C0D31005-4C16-4194-91FB-2DE1C8FDC66F}" destId="{93B8E632-241B-4E30-BF6B-8BE4213C08F3}" srcOrd="1" destOrd="0" parTransId="{62C7CBE8-0925-4A92-972B-A7B50AA766F8}" sibTransId="{5561B445-2B38-4B0D-A2F7-AD64249D6EAB}"/>
    <dgm:cxn modelId="{01A8E950-1805-49BE-892F-201989359C43}" type="presOf" srcId="{0BDD2C87-B9C3-4B94-8FD2-58F6CAED49BD}" destId="{A77BF8CE-737E-4032-AA27-1BC58EE17D80}" srcOrd="0" destOrd="0" presId="urn:microsoft.com/office/officeart/2018/2/layout/IconVerticalSolidList"/>
    <dgm:cxn modelId="{7B077351-8ECE-41E3-B46D-05661628BDF9}" srcId="{949F5CAF-2C4C-42C8-9A3E-B03248B2AE3E}" destId="{EA9728A9-0064-431C-B4F8-1C4C0EC2539A}" srcOrd="0" destOrd="0" parTransId="{5CBEB343-7905-4EF7-AB7D-400A8DB1F698}" sibTransId="{EEA06848-6C6A-4BE7-BF94-F585AD9F5E28}"/>
    <dgm:cxn modelId="{F9FACA89-2DB6-4556-BCFD-6F16792CFBB3}" type="presOf" srcId="{93B8E632-241B-4E30-BF6B-8BE4213C08F3}" destId="{A77BF8CE-737E-4032-AA27-1BC58EE17D80}" srcOrd="0" destOrd="1" presId="urn:microsoft.com/office/officeart/2018/2/layout/IconVerticalSolidList"/>
    <dgm:cxn modelId="{C80DE5AE-5D37-4CA1-878F-E2EF2E37DC18}" srcId="{5FDABF77-E575-4250-87D6-315DF849AF43}" destId="{93B2CDE5-D5EC-4547-822E-76CB079C3F77}" srcOrd="0" destOrd="0" parTransId="{8C055309-DFC8-4998-AD2E-E0E7A8AF8EDF}" sibTransId="{9F3800C8-1BD1-4DA4-A0AD-E201F14F54F9}"/>
    <dgm:cxn modelId="{164A76C7-E5DA-4432-BFC5-DE0E35BA33E8}" srcId="{C0D31005-4C16-4194-91FB-2DE1C8FDC66F}" destId="{D8DDFC20-65E2-484D-95F8-A0F688189582}" srcOrd="2" destOrd="0" parTransId="{2CA22860-0D93-43CC-AEC8-A27775550092}" sibTransId="{15A16A98-FE8A-497C-A9D2-86987A477141}"/>
    <dgm:cxn modelId="{D6618CCA-C845-42AA-B608-DEA838541A81}" srcId="{5FDABF77-E575-4250-87D6-315DF849AF43}" destId="{898FB0B3-E9B3-427F-B0B4-D34880AC4791}" srcOrd="1" destOrd="0" parTransId="{9282CC5A-FF20-4D3B-8C78-9C128DB76B70}" sibTransId="{64DAB66F-6C31-462D-AFEA-9EC64F5C6A2A}"/>
    <dgm:cxn modelId="{729632D5-18A3-4E07-A3A9-CF1C4D1E3302}" type="presOf" srcId="{898FB0B3-E9B3-427F-B0B4-D34880AC4791}" destId="{5F14799F-B05D-482A-9480-A4CF0D57146F}" srcOrd="0" destOrd="1" presId="urn:microsoft.com/office/officeart/2018/2/layout/IconVerticalSolidList"/>
    <dgm:cxn modelId="{988F66D5-F25B-40DA-BABB-D3FFEBDB42AD}" type="presOf" srcId="{93B2CDE5-D5EC-4547-822E-76CB079C3F77}" destId="{5F14799F-B05D-482A-9480-A4CF0D57146F}" srcOrd="0" destOrd="0" presId="urn:microsoft.com/office/officeart/2018/2/layout/IconVerticalSolidList"/>
    <dgm:cxn modelId="{F46391D8-B015-47CF-A581-ADE58A2070A2}" type="presOf" srcId="{949F5CAF-2C4C-42C8-9A3E-B03248B2AE3E}" destId="{161052F3-4C32-464A-AB77-9A28E1295523}" srcOrd="0" destOrd="0" presId="urn:microsoft.com/office/officeart/2018/2/layout/IconVerticalSolidList"/>
    <dgm:cxn modelId="{B70327EC-A1E6-4E55-836B-85ED880CC773}" type="presOf" srcId="{C0D31005-4C16-4194-91FB-2DE1C8FDC66F}" destId="{C555AC09-E301-48C4-A637-0B5CCF449725}" srcOrd="0" destOrd="0" presId="urn:microsoft.com/office/officeart/2018/2/layout/IconVerticalSolidList"/>
    <dgm:cxn modelId="{7B096101-5BFB-4CDC-9833-F828FC9E13B9}" type="presParOf" srcId="{161052F3-4C32-464A-AB77-9A28E1295523}" destId="{6AD1929B-F58F-48D1-A0F3-CDA068D9459A}" srcOrd="0" destOrd="0" presId="urn:microsoft.com/office/officeart/2018/2/layout/IconVerticalSolidList"/>
    <dgm:cxn modelId="{4018EB86-27E1-4020-AA47-33B181070487}" type="presParOf" srcId="{6AD1929B-F58F-48D1-A0F3-CDA068D9459A}" destId="{033720B1-4A20-490C-851E-3C1E0E3C2CE5}" srcOrd="0" destOrd="0" presId="urn:microsoft.com/office/officeart/2018/2/layout/IconVerticalSolidList"/>
    <dgm:cxn modelId="{0760C776-BF7A-4311-9B64-5E360FE30974}" type="presParOf" srcId="{6AD1929B-F58F-48D1-A0F3-CDA068D9459A}" destId="{8F72B1EF-448F-4283-9102-81FE5ACFD043}" srcOrd="1" destOrd="0" presId="urn:microsoft.com/office/officeart/2018/2/layout/IconVerticalSolidList"/>
    <dgm:cxn modelId="{EB55554D-28A5-4CC0-8B02-EED5F1997B0E}" type="presParOf" srcId="{6AD1929B-F58F-48D1-A0F3-CDA068D9459A}" destId="{881C07E1-B8C6-4AC0-90D1-1197C6E865F5}" srcOrd="2" destOrd="0" presId="urn:microsoft.com/office/officeart/2018/2/layout/IconVerticalSolidList"/>
    <dgm:cxn modelId="{48820D83-2E64-4B50-9C06-ED06059FFFDD}" type="presParOf" srcId="{6AD1929B-F58F-48D1-A0F3-CDA068D9459A}" destId="{6EC0D60B-5868-4B61-A13C-684CA49780BD}" srcOrd="3" destOrd="0" presId="urn:microsoft.com/office/officeart/2018/2/layout/IconVerticalSolidList"/>
    <dgm:cxn modelId="{047286C2-37C7-4192-975C-DBC03A779AC4}" type="presParOf" srcId="{161052F3-4C32-464A-AB77-9A28E1295523}" destId="{D0252771-D142-4B33-B2C0-BC1ADC0BC763}" srcOrd="1" destOrd="0" presId="urn:microsoft.com/office/officeart/2018/2/layout/IconVerticalSolidList"/>
    <dgm:cxn modelId="{6C6B34DC-01C7-47CD-92FF-05A6A90D4BE1}" type="presParOf" srcId="{161052F3-4C32-464A-AB77-9A28E1295523}" destId="{649BF5D5-10F7-4EE0-8EA1-0ADCE50368DB}" srcOrd="2" destOrd="0" presId="urn:microsoft.com/office/officeart/2018/2/layout/IconVerticalSolidList"/>
    <dgm:cxn modelId="{779ED806-C319-4908-B298-0BEBC8730BDB}" type="presParOf" srcId="{649BF5D5-10F7-4EE0-8EA1-0ADCE50368DB}" destId="{BCB4FC5F-BE7D-4C7B-9E74-8DF692AF0A6C}" srcOrd="0" destOrd="0" presId="urn:microsoft.com/office/officeart/2018/2/layout/IconVerticalSolidList"/>
    <dgm:cxn modelId="{5D8199BE-0C47-4029-A0E3-2BF8E96D4B4E}" type="presParOf" srcId="{649BF5D5-10F7-4EE0-8EA1-0ADCE50368DB}" destId="{A1FC5190-8244-48E7-85E8-EAB4DE1C57C1}" srcOrd="1" destOrd="0" presId="urn:microsoft.com/office/officeart/2018/2/layout/IconVerticalSolidList"/>
    <dgm:cxn modelId="{B39CC74A-9F1B-45DE-9F6C-67318AF9202E}" type="presParOf" srcId="{649BF5D5-10F7-4EE0-8EA1-0ADCE50368DB}" destId="{97DEF018-A6AB-443A-90A9-29FCAEEB00CF}" srcOrd="2" destOrd="0" presId="urn:microsoft.com/office/officeart/2018/2/layout/IconVerticalSolidList"/>
    <dgm:cxn modelId="{16A457D5-BB62-48F6-AEB8-74A324985EF5}" type="presParOf" srcId="{649BF5D5-10F7-4EE0-8EA1-0ADCE50368DB}" destId="{70882801-729A-4188-A384-DC89348774D8}" srcOrd="3" destOrd="0" presId="urn:microsoft.com/office/officeart/2018/2/layout/IconVerticalSolidList"/>
    <dgm:cxn modelId="{909CDEEB-6056-49FD-BFCE-8DC4EC414782}" type="presParOf" srcId="{649BF5D5-10F7-4EE0-8EA1-0ADCE50368DB}" destId="{5F14799F-B05D-482A-9480-A4CF0D57146F}" srcOrd="4" destOrd="0" presId="urn:microsoft.com/office/officeart/2018/2/layout/IconVerticalSolidList"/>
    <dgm:cxn modelId="{C371A8C9-A0AE-456E-91F5-7EA8049D9FBE}" type="presParOf" srcId="{161052F3-4C32-464A-AB77-9A28E1295523}" destId="{D19A5765-D0F1-4B34-B8CF-B6B1CE95B587}" srcOrd="3" destOrd="0" presId="urn:microsoft.com/office/officeart/2018/2/layout/IconVerticalSolidList"/>
    <dgm:cxn modelId="{48EDA81D-DFDD-4DEE-BAE6-E6BBD2E1F9C2}" type="presParOf" srcId="{161052F3-4C32-464A-AB77-9A28E1295523}" destId="{B5244C43-4423-4DE0-B69E-000399F45131}" srcOrd="4" destOrd="0" presId="urn:microsoft.com/office/officeart/2018/2/layout/IconVerticalSolidList"/>
    <dgm:cxn modelId="{94AC3845-CBF0-46EA-9A6D-7A70A2247759}" type="presParOf" srcId="{B5244C43-4423-4DE0-B69E-000399F45131}" destId="{C9C63F48-8987-4312-B494-4A71BD6A7F39}" srcOrd="0" destOrd="0" presId="urn:microsoft.com/office/officeart/2018/2/layout/IconVerticalSolidList"/>
    <dgm:cxn modelId="{61BCD6C0-0796-47E2-8080-0F5642C222F4}" type="presParOf" srcId="{B5244C43-4423-4DE0-B69E-000399F45131}" destId="{0D8570A7-6C0A-4B56-86BB-147707C35BB5}" srcOrd="1" destOrd="0" presId="urn:microsoft.com/office/officeart/2018/2/layout/IconVerticalSolidList"/>
    <dgm:cxn modelId="{701DF975-EA4C-46A1-8159-66F06697CBA8}" type="presParOf" srcId="{B5244C43-4423-4DE0-B69E-000399F45131}" destId="{2B379572-3915-4A79-9F69-951F6DEB92A5}" srcOrd="2" destOrd="0" presId="urn:microsoft.com/office/officeart/2018/2/layout/IconVerticalSolidList"/>
    <dgm:cxn modelId="{6B36573B-0804-4A00-83F9-3B3A7C2E8B67}" type="presParOf" srcId="{B5244C43-4423-4DE0-B69E-000399F45131}" destId="{C555AC09-E301-48C4-A637-0B5CCF449725}" srcOrd="3" destOrd="0" presId="urn:microsoft.com/office/officeart/2018/2/layout/IconVerticalSolidList"/>
    <dgm:cxn modelId="{0A25E142-D4D0-4513-8E73-DD98E93E41D3}" type="presParOf" srcId="{B5244C43-4423-4DE0-B69E-000399F45131}" destId="{A77BF8CE-737E-4032-AA27-1BC58EE17D80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A7182B-2F94-4C47-AF3B-59C2BFCB0D2D}">
      <dsp:nvSpPr>
        <dsp:cNvPr id="0" name=""/>
        <dsp:cNvSpPr/>
      </dsp:nvSpPr>
      <dsp:spPr>
        <a:xfrm>
          <a:off x="0" y="434772"/>
          <a:ext cx="6666833" cy="2283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520700" rIns="517420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Self-supervised learning technique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Aims to learn rich representations by..</a:t>
          </a:r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Aligning similar (positive)</a:t>
          </a:r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Distinguishing dissimilar (negative)</a:t>
          </a:r>
        </a:p>
      </dsp:txBody>
      <dsp:txXfrm>
        <a:off x="0" y="434772"/>
        <a:ext cx="6666833" cy="2283750"/>
      </dsp:txXfrm>
    </dsp:sp>
    <dsp:sp modelId="{484A4094-CDB0-4C57-8EE1-E22C394C665C}">
      <dsp:nvSpPr>
        <dsp:cNvPr id="0" name=""/>
        <dsp:cNvSpPr/>
      </dsp:nvSpPr>
      <dsp:spPr>
        <a:xfrm>
          <a:off x="333341" y="65772"/>
          <a:ext cx="4666783" cy="7380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Contrastive Learning:	</a:t>
          </a:r>
        </a:p>
      </dsp:txBody>
      <dsp:txXfrm>
        <a:off x="369367" y="101798"/>
        <a:ext cx="4594731" cy="665948"/>
      </dsp:txXfrm>
    </dsp:sp>
    <dsp:sp modelId="{3998C5F0-733B-4530-8741-9840CADD6A37}">
      <dsp:nvSpPr>
        <dsp:cNvPr id="0" name=""/>
        <dsp:cNvSpPr/>
      </dsp:nvSpPr>
      <dsp:spPr>
        <a:xfrm>
          <a:off x="0" y="3222522"/>
          <a:ext cx="6666833" cy="2165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520700" rIns="517420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Aligning multi-modal data (especially image-text pairs)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Models like CLIP and ALIGN have achieved significant success</a:t>
          </a:r>
        </a:p>
      </dsp:txBody>
      <dsp:txXfrm>
        <a:off x="0" y="3222522"/>
        <a:ext cx="6666833" cy="2165625"/>
      </dsp:txXfrm>
    </dsp:sp>
    <dsp:sp modelId="{5157751A-A249-4449-A91C-75BB33B795BA}">
      <dsp:nvSpPr>
        <dsp:cNvPr id="0" name=""/>
        <dsp:cNvSpPr/>
      </dsp:nvSpPr>
      <dsp:spPr>
        <a:xfrm>
          <a:off x="333341" y="2853522"/>
          <a:ext cx="4666783" cy="73800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Common Applications:</a:t>
          </a:r>
        </a:p>
      </dsp:txBody>
      <dsp:txXfrm>
        <a:off x="369367" y="2889548"/>
        <a:ext cx="4594731" cy="6659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3B3108-FA4D-4861-A75F-974876B70B3D}">
      <dsp:nvSpPr>
        <dsp:cNvPr id="0" name=""/>
        <dsp:cNvSpPr/>
      </dsp:nvSpPr>
      <dsp:spPr>
        <a:xfrm rot="5400000">
          <a:off x="6890444" y="-2819259"/>
          <a:ext cx="1080957" cy="6993810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Generation of diverse negative samples is crucial but challenging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Current methods often lead to trivial / redundant negative examples</a:t>
          </a:r>
        </a:p>
      </dsp:txBody>
      <dsp:txXfrm rot="-5400000">
        <a:off x="3934018" y="189935"/>
        <a:ext cx="6941042" cy="975421"/>
      </dsp:txXfrm>
    </dsp:sp>
    <dsp:sp modelId="{5CCBC520-1BC6-4F63-985D-29679C1C83BE}">
      <dsp:nvSpPr>
        <dsp:cNvPr id="0" name=""/>
        <dsp:cNvSpPr/>
      </dsp:nvSpPr>
      <dsp:spPr>
        <a:xfrm>
          <a:off x="0" y="2047"/>
          <a:ext cx="3934018" cy="13511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Key Challenges:</a:t>
          </a:r>
        </a:p>
      </dsp:txBody>
      <dsp:txXfrm>
        <a:off x="65960" y="68007"/>
        <a:ext cx="3802098" cy="1219276"/>
      </dsp:txXfrm>
    </dsp:sp>
    <dsp:sp modelId="{DC0EA888-A552-4B4B-950A-ABA585A03A68}">
      <dsp:nvSpPr>
        <dsp:cNvPr id="0" name=""/>
        <dsp:cNvSpPr/>
      </dsp:nvSpPr>
      <dsp:spPr>
        <a:xfrm rot="5400000">
          <a:off x="6890444" y="-1400502"/>
          <a:ext cx="1080957" cy="6993810"/>
        </a:xfrm>
        <a:prstGeom prst="round2SameRect">
          <a:avLst/>
        </a:prstGeom>
        <a:solidFill>
          <a:schemeClr val="accent2">
            <a:tint val="40000"/>
            <a:alpha val="90000"/>
            <a:hueOff val="3367359"/>
            <a:satOff val="-31116"/>
            <a:lumOff val="-350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3367359"/>
              <a:satOff val="-31116"/>
              <a:lumOff val="-35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Poorly sampled negatives result in suboptimal representations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Limits model generalization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Reduces effectiveness of learned features</a:t>
          </a:r>
        </a:p>
      </dsp:txBody>
      <dsp:txXfrm rot="-5400000">
        <a:off x="3934018" y="1608692"/>
        <a:ext cx="6941042" cy="975421"/>
      </dsp:txXfrm>
    </dsp:sp>
    <dsp:sp modelId="{36175EB8-89B5-421E-B1D7-4154563DFDA8}">
      <dsp:nvSpPr>
        <dsp:cNvPr id="0" name=""/>
        <dsp:cNvSpPr/>
      </dsp:nvSpPr>
      <dsp:spPr>
        <a:xfrm>
          <a:off x="0" y="1420804"/>
          <a:ext cx="3934018" cy="1351196"/>
        </a:xfrm>
        <a:prstGeom prst="round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Problem with Negative Sampling:</a:t>
          </a:r>
        </a:p>
      </dsp:txBody>
      <dsp:txXfrm>
        <a:off x="65960" y="1486764"/>
        <a:ext cx="3802098" cy="1219276"/>
      </dsp:txXfrm>
    </dsp:sp>
    <dsp:sp modelId="{550211A3-E46A-4A71-8BC1-2003AE93342D}">
      <dsp:nvSpPr>
        <dsp:cNvPr id="0" name=""/>
        <dsp:cNvSpPr/>
      </dsp:nvSpPr>
      <dsp:spPr>
        <a:xfrm rot="5400000">
          <a:off x="6890444" y="18253"/>
          <a:ext cx="1080957" cy="6993810"/>
        </a:xfrm>
        <a:prstGeom prst="round2SameRect">
          <a:avLst/>
        </a:prstGeom>
        <a:solidFill>
          <a:schemeClr val="accent2">
            <a:tint val="40000"/>
            <a:alpha val="90000"/>
            <a:hueOff val="6734718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Improve the diversity and quality of negative samples using OT</a:t>
          </a:r>
        </a:p>
      </dsp:txBody>
      <dsp:txXfrm rot="-5400000">
        <a:off x="3934018" y="3027447"/>
        <a:ext cx="6941042" cy="975421"/>
      </dsp:txXfrm>
    </dsp:sp>
    <dsp:sp modelId="{39AFF861-5AD6-43FD-A7AB-01464641E099}">
      <dsp:nvSpPr>
        <dsp:cNvPr id="0" name=""/>
        <dsp:cNvSpPr/>
      </dsp:nvSpPr>
      <dsp:spPr>
        <a:xfrm>
          <a:off x="0" y="2839560"/>
          <a:ext cx="3934018" cy="1351196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Our Goal:</a:t>
          </a:r>
        </a:p>
      </dsp:txBody>
      <dsp:txXfrm>
        <a:off x="65960" y="2905520"/>
        <a:ext cx="3802098" cy="12192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89F68B-21FC-4F5B-9A47-9448171E0876}">
      <dsp:nvSpPr>
        <dsp:cNvPr id="0" name=""/>
        <dsp:cNvSpPr/>
      </dsp:nvSpPr>
      <dsp:spPr>
        <a:xfrm>
          <a:off x="3493" y="341592"/>
          <a:ext cx="5010366" cy="300622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Objective: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To enhance the contrastive learning process by computing an entropy-regularized OT plan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Generate diverse and challenging negative examples while aligning modalities</a:t>
          </a:r>
        </a:p>
      </dsp:txBody>
      <dsp:txXfrm>
        <a:off x="3493" y="341592"/>
        <a:ext cx="5010366" cy="3006220"/>
      </dsp:txXfrm>
    </dsp:sp>
    <dsp:sp modelId="{73F6CAD1-62F7-4120-91DF-54AB4D41D079}">
      <dsp:nvSpPr>
        <dsp:cNvPr id="0" name=""/>
        <dsp:cNvSpPr/>
      </dsp:nvSpPr>
      <dsp:spPr>
        <a:xfrm>
          <a:off x="5088136" y="1723202"/>
          <a:ext cx="751555" cy="243000"/>
        </a:xfrm>
        <a:prstGeom prst="rightArrow">
          <a:avLst>
            <a:gd name="adj1" fmla="val 5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6EA075-0375-4375-A1AB-B11204679328}">
      <dsp:nvSpPr>
        <dsp:cNvPr id="0" name=""/>
        <dsp:cNvSpPr/>
      </dsp:nvSpPr>
      <dsp:spPr>
        <a:xfrm>
          <a:off x="5913968" y="341592"/>
          <a:ext cx="5010366" cy="300622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Approach: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Utilize a combinatorial OT algorithm to dynamically adjust the OT plan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Evolving OT plan ensures stable alignment across batches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Helps the model learn better representations</a:t>
          </a:r>
        </a:p>
      </dsp:txBody>
      <dsp:txXfrm>
        <a:off x="5913968" y="341592"/>
        <a:ext cx="5010366" cy="30062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08F1D1-6B6C-4C93-8818-2E88DD22DCB5}">
      <dsp:nvSpPr>
        <dsp:cNvPr id="0" name=""/>
        <dsp:cNvSpPr/>
      </dsp:nvSpPr>
      <dsp:spPr>
        <a:xfrm>
          <a:off x="1061437" y="603022"/>
          <a:ext cx="1141382" cy="11413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10B31-878C-4DC5-AC2A-0FB431770025}">
      <dsp:nvSpPr>
        <dsp:cNvPr id="0" name=""/>
        <dsp:cNvSpPr/>
      </dsp:nvSpPr>
      <dsp:spPr>
        <a:xfrm>
          <a:off x="1582" y="1872836"/>
          <a:ext cx="3261093" cy="489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/>
            <a:t>Optimal Transport</a:t>
          </a:r>
        </a:p>
      </dsp:txBody>
      <dsp:txXfrm>
        <a:off x="1582" y="1872836"/>
        <a:ext cx="3261093" cy="489164"/>
      </dsp:txXfrm>
    </dsp:sp>
    <dsp:sp modelId="{2654AF73-48B2-40ED-B8B3-233B33F347E8}">
      <dsp:nvSpPr>
        <dsp:cNvPr id="0" name=""/>
        <dsp:cNvSpPr/>
      </dsp:nvSpPr>
      <dsp:spPr>
        <a:xfrm>
          <a:off x="1582" y="2421735"/>
          <a:ext cx="3261093" cy="116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 framework for distribution alignment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Enables precise alignment of positive and negative pairs </a:t>
          </a:r>
        </a:p>
      </dsp:txBody>
      <dsp:txXfrm>
        <a:off x="1582" y="2421735"/>
        <a:ext cx="3261093" cy="1168046"/>
      </dsp:txXfrm>
    </dsp:sp>
    <dsp:sp modelId="{C240FBF6-B917-4883-B81B-9DF233203418}">
      <dsp:nvSpPr>
        <dsp:cNvPr id="0" name=""/>
        <dsp:cNvSpPr/>
      </dsp:nvSpPr>
      <dsp:spPr>
        <a:xfrm>
          <a:off x="4893223" y="603022"/>
          <a:ext cx="1141382" cy="11413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C90192-B4F3-41D4-B5D0-179FC70A695B}">
      <dsp:nvSpPr>
        <dsp:cNvPr id="0" name=""/>
        <dsp:cNvSpPr/>
      </dsp:nvSpPr>
      <dsp:spPr>
        <a:xfrm>
          <a:off x="3833367" y="1872836"/>
          <a:ext cx="3261093" cy="489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/>
            <a:t>Benefits of OT:</a:t>
          </a:r>
        </a:p>
      </dsp:txBody>
      <dsp:txXfrm>
        <a:off x="3833367" y="1872836"/>
        <a:ext cx="3261093" cy="489164"/>
      </dsp:txXfrm>
    </dsp:sp>
    <dsp:sp modelId="{DD593605-7CA8-4D07-83D8-71FCFCBA2B9E}">
      <dsp:nvSpPr>
        <dsp:cNvPr id="0" name=""/>
        <dsp:cNvSpPr/>
      </dsp:nvSpPr>
      <dsp:spPr>
        <a:xfrm>
          <a:off x="3833367" y="2421735"/>
          <a:ext cx="3261093" cy="116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Generates diverse negative pairs, addressing redundancy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Prevents sudden shifts in the representation space</a:t>
          </a:r>
        </a:p>
      </dsp:txBody>
      <dsp:txXfrm>
        <a:off x="3833367" y="2421735"/>
        <a:ext cx="3261093" cy="1168046"/>
      </dsp:txXfrm>
    </dsp:sp>
    <dsp:sp modelId="{DEE0D480-B89E-4FAB-BA65-F6C4DBACB4BC}">
      <dsp:nvSpPr>
        <dsp:cNvPr id="0" name=""/>
        <dsp:cNvSpPr/>
      </dsp:nvSpPr>
      <dsp:spPr>
        <a:xfrm>
          <a:off x="8725008" y="603022"/>
          <a:ext cx="1141382" cy="11413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ADE2BE-D9EF-42EF-B3EF-D2BD17641941}">
      <dsp:nvSpPr>
        <dsp:cNvPr id="0" name=""/>
        <dsp:cNvSpPr/>
      </dsp:nvSpPr>
      <dsp:spPr>
        <a:xfrm>
          <a:off x="7665152" y="1872836"/>
          <a:ext cx="3261093" cy="489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/>
            <a:t>Drawbacks of OT:</a:t>
          </a:r>
        </a:p>
      </dsp:txBody>
      <dsp:txXfrm>
        <a:off x="7665152" y="1872836"/>
        <a:ext cx="3261093" cy="489164"/>
      </dsp:txXfrm>
    </dsp:sp>
    <dsp:sp modelId="{3D6BA6E0-7D54-4B05-8E42-F08D4C3F1EA8}">
      <dsp:nvSpPr>
        <dsp:cNvPr id="0" name=""/>
        <dsp:cNvSpPr/>
      </dsp:nvSpPr>
      <dsp:spPr>
        <a:xfrm>
          <a:off x="7665152" y="2421735"/>
          <a:ext cx="3261093" cy="116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EXPENSIVE!</a:t>
          </a:r>
        </a:p>
      </dsp:txBody>
      <dsp:txXfrm>
        <a:off x="7665152" y="2421735"/>
        <a:ext cx="3261093" cy="116804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20D110-DD05-4F53-AF86-4BB830E17B4B}">
      <dsp:nvSpPr>
        <dsp:cNvPr id="0" name=""/>
        <dsp:cNvSpPr/>
      </dsp:nvSpPr>
      <dsp:spPr>
        <a:xfrm>
          <a:off x="0" y="410994"/>
          <a:ext cx="10515600" cy="1666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79044" rIns="816127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Align image-text pairs by maximizing agreement between corresponding pairs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Minimize similarity between non-matching pairs</a:t>
          </a:r>
        </a:p>
      </dsp:txBody>
      <dsp:txXfrm>
        <a:off x="0" y="410994"/>
        <a:ext cx="10515600" cy="1666350"/>
      </dsp:txXfrm>
    </dsp:sp>
    <dsp:sp modelId="{3E323B15-2AEF-4A03-8E2C-1D19B736CC8A}">
      <dsp:nvSpPr>
        <dsp:cNvPr id="0" name=""/>
        <dsp:cNvSpPr/>
      </dsp:nvSpPr>
      <dsp:spPr>
        <a:xfrm>
          <a:off x="525780" y="71513"/>
          <a:ext cx="7360920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CLIP and ALIGN:</a:t>
          </a:r>
        </a:p>
      </dsp:txBody>
      <dsp:txXfrm>
        <a:off x="558924" y="104657"/>
        <a:ext cx="7294632" cy="612672"/>
      </dsp:txXfrm>
    </dsp:sp>
    <dsp:sp modelId="{2B932ACD-3D17-4370-AAA8-8CE6EAC1520F}">
      <dsp:nvSpPr>
        <dsp:cNvPr id="0" name=""/>
        <dsp:cNvSpPr/>
      </dsp:nvSpPr>
      <dsp:spPr>
        <a:xfrm>
          <a:off x="0" y="2541024"/>
          <a:ext cx="10515600" cy="173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79044" rIns="816127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Negative sampling is often random or insufficiently diverse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Poor model generalization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Reduced feature discrimination</a:t>
          </a:r>
        </a:p>
      </dsp:txBody>
      <dsp:txXfrm>
        <a:off x="0" y="2541024"/>
        <a:ext cx="10515600" cy="1738800"/>
      </dsp:txXfrm>
    </dsp:sp>
    <dsp:sp modelId="{60133CB1-E46A-4B2E-A782-89B295416886}">
      <dsp:nvSpPr>
        <dsp:cNvPr id="0" name=""/>
        <dsp:cNvSpPr/>
      </dsp:nvSpPr>
      <dsp:spPr>
        <a:xfrm>
          <a:off x="525780" y="2201544"/>
          <a:ext cx="7360920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Limitations:</a:t>
          </a:r>
        </a:p>
      </dsp:txBody>
      <dsp:txXfrm>
        <a:off x="558924" y="2234688"/>
        <a:ext cx="7294632" cy="6126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D259D2-9364-4CCC-A397-77F23B36A806}">
      <dsp:nvSpPr>
        <dsp:cNvPr id="0" name=""/>
        <dsp:cNvSpPr/>
      </dsp:nvSpPr>
      <dsp:spPr>
        <a:xfrm>
          <a:off x="3414" y="36893"/>
          <a:ext cx="3329572" cy="6912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SimCLR: </a:t>
          </a:r>
        </a:p>
      </dsp:txBody>
      <dsp:txXfrm>
        <a:off x="3414" y="36893"/>
        <a:ext cx="3329572" cy="691200"/>
      </dsp:txXfrm>
    </dsp:sp>
    <dsp:sp modelId="{714B538A-F70A-4439-B88C-FE6A11193064}">
      <dsp:nvSpPr>
        <dsp:cNvPr id="0" name=""/>
        <dsp:cNvSpPr/>
      </dsp:nvSpPr>
      <dsp:spPr>
        <a:xfrm>
          <a:off x="3414" y="728093"/>
          <a:ext cx="3329572" cy="3427818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Uses random sampling of negatives from current batches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Limitation: Can still lead to redundancy</a:t>
          </a:r>
        </a:p>
      </dsp:txBody>
      <dsp:txXfrm>
        <a:off x="3414" y="728093"/>
        <a:ext cx="3329572" cy="3427818"/>
      </dsp:txXfrm>
    </dsp:sp>
    <dsp:sp modelId="{932C624F-835F-438B-8DA4-730EB67C99A9}">
      <dsp:nvSpPr>
        <dsp:cNvPr id="0" name=""/>
        <dsp:cNvSpPr/>
      </dsp:nvSpPr>
      <dsp:spPr>
        <a:xfrm>
          <a:off x="3799128" y="36893"/>
          <a:ext cx="3329572" cy="6912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MoCo:</a:t>
          </a:r>
        </a:p>
      </dsp:txBody>
      <dsp:txXfrm>
        <a:off x="3799128" y="36893"/>
        <a:ext cx="3329572" cy="691200"/>
      </dsp:txXfrm>
    </dsp:sp>
    <dsp:sp modelId="{173A5E1B-3620-4C45-8C29-DED82D3164F7}">
      <dsp:nvSpPr>
        <dsp:cNvPr id="0" name=""/>
        <dsp:cNvSpPr/>
      </dsp:nvSpPr>
      <dsp:spPr>
        <a:xfrm>
          <a:off x="3799128" y="728093"/>
          <a:ext cx="3329572" cy="3427818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Introduces a momentum encoder and dynamic queue to store negatives across batches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Provides more diverse negatives but relies on stability of queue</a:t>
          </a:r>
        </a:p>
      </dsp:txBody>
      <dsp:txXfrm>
        <a:off x="3799128" y="728093"/>
        <a:ext cx="3329572" cy="3427818"/>
      </dsp:txXfrm>
    </dsp:sp>
    <dsp:sp modelId="{89C795E7-3431-4460-969E-5233A210C941}">
      <dsp:nvSpPr>
        <dsp:cNvPr id="0" name=""/>
        <dsp:cNvSpPr/>
      </dsp:nvSpPr>
      <dsp:spPr>
        <a:xfrm>
          <a:off x="7594841" y="36893"/>
          <a:ext cx="3329572" cy="6912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Our Approach:</a:t>
          </a:r>
        </a:p>
      </dsp:txBody>
      <dsp:txXfrm>
        <a:off x="7594841" y="36893"/>
        <a:ext cx="3329572" cy="691200"/>
      </dsp:txXfrm>
    </dsp:sp>
    <dsp:sp modelId="{E38738D1-C718-47A2-8459-4637915CBDB5}">
      <dsp:nvSpPr>
        <dsp:cNvPr id="0" name=""/>
        <dsp:cNvSpPr/>
      </dsp:nvSpPr>
      <dsp:spPr>
        <a:xfrm>
          <a:off x="7594841" y="728093"/>
          <a:ext cx="3329572" cy="3427818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OT Plan offers more structured and evolving negative sampling 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Addresses MoCo’s limitations</a:t>
          </a:r>
        </a:p>
      </dsp:txBody>
      <dsp:txXfrm>
        <a:off x="7594841" y="728093"/>
        <a:ext cx="3329572" cy="342781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FA8F5D-EE7D-4441-ADED-4267D893D0AC}">
      <dsp:nvSpPr>
        <dsp:cNvPr id="0" name=""/>
        <dsp:cNvSpPr/>
      </dsp:nvSpPr>
      <dsp:spPr>
        <a:xfrm>
          <a:off x="0" y="329318"/>
          <a:ext cx="105156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A78E180-6A13-463E-BDF7-5489F627884A}">
      <dsp:nvSpPr>
        <dsp:cNvPr id="0" name=""/>
        <dsp:cNvSpPr/>
      </dsp:nvSpPr>
      <dsp:spPr>
        <a:xfrm>
          <a:off x="525780" y="34118"/>
          <a:ext cx="7360920" cy="5904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We introduce a contrastive learning framework leveraging OT</a:t>
          </a:r>
        </a:p>
      </dsp:txBody>
      <dsp:txXfrm>
        <a:off x="554601" y="62939"/>
        <a:ext cx="7303278" cy="532758"/>
      </dsp:txXfrm>
    </dsp:sp>
    <dsp:sp modelId="{7C653CDC-2062-475F-AB8D-B70F5F9384A4}">
      <dsp:nvSpPr>
        <dsp:cNvPr id="0" name=""/>
        <dsp:cNvSpPr/>
      </dsp:nvSpPr>
      <dsp:spPr>
        <a:xfrm>
          <a:off x="0" y="1236519"/>
          <a:ext cx="10515600" cy="1165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16127" tIns="416560" rIns="81612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Overfitting on easy negatives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Limited diversity in negative samples</a:t>
          </a:r>
        </a:p>
      </dsp:txBody>
      <dsp:txXfrm>
        <a:off x="0" y="1236519"/>
        <a:ext cx="10515600" cy="1165500"/>
      </dsp:txXfrm>
    </dsp:sp>
    <dsp:sp modelId="{4C64DC84-0068-452E-A69D-B8C3597FA069}">
      <dsp:nvSpPr>
        <dsp:cNvPr id="0" name=""/>
        <dsp:cNvSpPr/>
      </dsp:nvSpPr>
      <dsp:spPr>
        <a:xfrm>
          <a:off x="525780" y="941318"/>
          <a:ext cx="7360920" cy="590400"/>
        </a:xfrm>
        <a:prstGeom prst="roundRect">
          <a:avLst/>
        </a:prstGeom>
        <a:gradFill rotWithShape="0">
          <a:gsLst>
            <a:gs pos="0">
              <a:schemeClr val="accent2">
                <a:hueOff val="3221807"/>
                <a:satOff val="-9246"/>
                <a:lumOff val="-14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221807"/>
                <a:satOff val="-9246"/>
                <a:lumOff val="-14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221807"/>
                <a:satOff val="-9246"/>
                <a:lumOff val="-14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Challenges in Existing Methods: </a:t>
          </a:r>
        </a:p>
      </dsp:txBody>
      <dsp:txXfrm>
        <a:off x="554601" y="970139"/>
        <a:ext cx="7303278" cy="532758"/>
      </dsp:txXfrm>
    </dsp:sp>
    <dsp:sp modelId="{164D1FBA-E8F7-4A23-A042-B145F3C8CA40}">
      <dsp:nvSpPr>
        <dsp:cNvPr id="0" name=""/>
        <dsp:cNvSpPr/>
      </dsp:nvSpPr>
      <dsp:spPr>
        <a:xfrm>
          <a:off x="0" y="2805219"/>
          <a:ext cx="10515600" cy="151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16127" tIns="416560" rIns="81612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Use OT to generate high-quality, diverse negative samples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Preserve representation diversity through caching OT plans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Regularize using Sinkhorn Divergence for stability</a:t>
          </a:r>
        </a:p>
      </dsp:txBody>
      <dsp:txXfrm>
        <a:off x="0" y="2805219"/>
        <a:ext cx="10515600" cy="1512000"/>
      </dsp:txXfrm>
    </dsp:sp>
    <dsp:sp modelId="{55D6A1BB-2351-4537-9874-779BB2D67849}">
      <dsp:nvSpPr>
        <dsp:cNvPr id="0" name=""/>
        <dsp:cNvSpPr/>
      </dsp:nvSpPr>
      <dsp:spPr>
        <a:xfrm>
          <a:off x="525780" y="2510018"/>
          <a:ext cx="7360920" cy="59040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Our Solution:</a:t>
          </a:r>
        </a:p>
      </dsp:txBody>
      <dsp:txXfrm>
        <a:off x="554601" y="2538839"/>
        <a:ext cx="7303278" cy="53275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345ECE-8FDD-496D-A52F-1D2BB8FC033D}">
      <dsp:nvSpPr>
        <dsp:cNvPr id="0" name=""/>
        <dsp:cNvSpPr/>
      </dsp:nvSpPr>
      <dsp:spPr>
        <a:xfrm>
          <a:off x="0" y="468369"/>
          <a:ext cx="10515600" cy="1631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583184" rIns="816127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A batch of images: 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A batch of corresponding text descriptions: </a:t>
          </a:r>
        </a:p>
      </dsp:txBody>
      <dsp:txXfrm>
        <a:off x="0" y="468369"/>
        <a:ext cx="10515600" cy="1631700"/>
      </dsp:txXfrm>
    </dsp:sp>
    <dsp:sp modelId="{E3C4B471-2F16-4B62-9457-E0D860702718}">
      <dsp:nvSpPr>
        <dsp:cNvPr id="0" name=""/>
        <dsp:cNvSpPr/>
      </dsp:nvSpPr>
      <dsp:spPr>
        <a:xfrm>
          <a:off x="525780" y="55089"/>
          <a:ext cx="7360920" cy="8265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Input: 	</a:t>
          </a:r>
        </a:p>
      </dsp:txBody>
      <dsp:txXfrm>
        <a:off x="566129" y="95438"/>
        <a:ext cx="7280222" cy="745862"/>
      </dsp:txXfrm>
    </dsp:sp>
    <dsp:sp modelId="{AD074927-C85E-4DEC-8593-16247AE079A4}">
      <dsp:nvSpPr>
        <dsp:cNvPr id="0" name=""/>
        <dsp:cNvSpPr/>
      </dsp:nvSpPr>
      <dsp:spPr>
        <a:xfrm>
          <a:off x="0" y="2664549"/>
          <a:ext cx="10515600" cy="1631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583184" rIns="816127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Visual Features: Extracted using ResNet 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Textual Features: Extracted using BERT </a:t>
          </a:r>
        </a:p>
      </dsp:txBody>
      <dsp:txXfrm>
        <a:off x="0" y="2664549"/>
        <a:ext cx="10515600" cy="1631700"/>
      </dsp:txXfrm>
    </dsp:sp>
    <dsp:sp modelId="{587347C7-71F1-45A5-86E7-C27AFCB9F5EC}">
      <dsp:nvSpPr>
        <dsp:cNvPr id="0" name=""/>
        <dsp:cNvSpPr/>
      </dsp:nvSpPr>
      <dsp:spPr>
        <a:xfrm>
          <a:off x="525780" y="2251269"/>
          <a:ext cx="7360920" cy="82656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Encoding:</a:t>
          </a:r>
        </a:p>
      </dsp:txBody>
      <dsp:txXfrm>
        <a:off x="566129" y="2291618"/>
        <a:ext cx="7280222" cy="74586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3720B1-4A20-490C-851E-3C1E0E3C2CE5}">
      <dsp:nvSpPr>
        <dsp:cNvPr id="0" name=""/>
        <dsp:cNvSpPr/>
      </dsp:nvSpPr>
      <dsp:spPr>
        <a:xfrm>
          <a:off x="0" y="511"/>
          <a:ext cx="10927829" cy="11976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72B1EF-448F-4283-9102-81FE5ACFD043}">
      <dsp:nvSpPr>
        <dsp:cNvPr id="0" name=""/>
        <dsp:cNvSpPr/>
      </dsp:nvSpPr>
      <dsp:spPr>
        <a:xfrm>
          <a:off x="362289" y="269983"/>
          <a:ext cx="658708" cy="6587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C0D60B-5868-4B61-A13C-684CA49780BD}">
      <dsp:nvSpPr>
        <dsp:cNvPr id="0" name=""/>
        <dsp:cNvSpPr/>
      </dsp:nvSpPr>
      <dsp:spPr>
        <a:xfrm>
          <a:off x="1383287" y="511"/>
          <a:ext cx="9544541" cy="1197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751" tIns="126751" rIns="126751" bIns="12675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Accumulate visual and text features over </a:t>
          </a:r>
          <a:r>
            <a:rPr lang="el-GR" sz="2500" kern="1200"/>
            <a:t>Δ </a:t>
          </a:r>
          <a:r>
            <a:rPr lang="en-US" sz="2500" kern="1200"/>
            <a:t>batches</a:t>
          </a:r>
        </a:p>
      </dsp:txBody>
      <dsp:txXfrm>
        <a:off x="1383287" y="511"/>
        <a:ext cx="9544541" cy="1197651"/>
      </dsp:txXfrm>
    </dsp:sp>
    <dsp:sp modelId="{BCB4FC5F-BE7D-4C7B-9E74-8DF692AF0A6C}">
      <dsp:nvSpPr>
        <dsp:cNvPr id="0" name=""/>
        <dsp:cNvSpPr/>
      </dsp:nvSpPr>
      <dsp:spPr>
        <a:xfrm>
          <a:off x="0" y="1497576"/>
          <a:ext cx="10927829" cy="11976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FC5190-8244-48E7-85E8-EAB4DE1C57C1}">
      <dsp:nvSpPr>
        <dsp:cNvPr id="0" name=""/>
        <dsp:cNvSpPr/>
      </dsp:nvSpPr>
      <dsp:spPr>
        <a:xfrm>
          <a:off x="362289" y="1767048"/>
          <a:ext cx="658708" cy="6587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882801-729A-4188-A384-DC89348774D8}">
      <dsp:nvSpPr>
        <dsp:cNvPr id="0" name=""/>
        <dsp:cNvSpPr/>
      </dsp:nvSpPr>
      <dsp:spPr>
        <a:xfrm>
          <a:off x="1383287" y="1497576"/>
          <a:ext cx="4917523" cy="1197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751" tIns="126751" rIns="126751" bIns="12675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Compute the Optimal Transport (OT) plan:</a:t>
          </a:r>
        </a:p>
      </dsp:txBody>
      <dsp:txXfrm>
        <a:off x="1383287" y="1497576"/>
        <a:ext cx="4917523" cy="1197651"/>
      </dsp:txXfrm>
    </dsp:sp>
    <dsp:sp modelId="{5F14799F-B05D-482A-9480-A4CF0D57146F}">
      <dsp:nvSpPr>
        <dsp:cNvPr id="0" name=""/>
        <dsp:cNvSpPr/>
      </dsp:nvSpPr>
      <dsp:spPr>
        <a:xfrm>
          <a:off x="6300810" y="1497576"/>
          <a:ext cx="4627018" cy="1197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751" tIns="126751" rIns="126751" bIns="12675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Input: V (visual) and T (text) features.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Algorithm:  Based on combinatorial approach to generate initial OT plan </a:t>
          </a:r>
          <a:r>
            <a:rPr lang="el-GR" sz="1700" kern="1200"/>
            <a:t>σ</a:t>
          </a:r>
          <a:endParaRPr lang="en-US" sz="1700" kern="1200"/>
        </a:p>
      </dsp:txBody>
      <dsp:txXfrm>
        <a:off x="6300810" y="1497576"/>
        <a:ext cx="4627018" cy="1197651"/>
      </dsp:txXfrm>
    </dsp:sp>
    <dsp:sp modelId="{C9C63F48-8987-4312-B494-4A71BD6A7F39}">
      <dsp:nvSpPr>
        <dsp:cNvPr id="0" name=""/>
        <dsp:cNvSpPr/>
      </dsp:nvSpPr>
      <dsp:spPr>
        <a:xfrm>
          <a:off x="0" y="2994641"/>
          <a:ext cx="10927829" cy="11976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8570A7-6C0A-4B56-86BB-147707C35BB5}">
      <dsp:nvSpPr>
        <dsp:cNvPr id="0" name=""/>
        <dsp:cNvSpPr/>
      </dsp:nvSpPr>
      <dsp:spPr>
        <a:xfrm>
          <a:off x="362289" y="3264113"/>
          <a:ext cx="658708" cy="6587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55AC09-E301-48C4-A637-0B5CCF449725}">
      <dsp:nvSpPr>
        <dsp:cNvPr id="0" name=""/>
        <dsp:cNvSpPr/>
      </dsp:nvSpPr>
      <dsp:spPr>
        <a:xfrm>
          <a:off x="1383287" y="2994641"/>
          <a:ext cx="4917523" cy="1197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751" tIns="126751" rIns="126751" bIns="12675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Key Insight: </a:t>
          </a:r>
        </a:p>
      </dsp:txBody>
      <dsp:txXfrm>
        <a:off x="1383287" y="2994641"/>
        <a:ext cx="4917523" cy="1197651"/>
      </dsp:txXfrm>
    </dsp:sp>
    <dsp:sp modelId="{A77BF8CE-737E-4032-AA27-1BC58EE17D80}">
      <dsp:nvSpPr>
        <dsp:cNvPr id="0" name=""/>
        <dsp:cNvSpPr/>
      </dsp:nvSpPr>
      <dsp:spPr>
        <a:xfrm>
          <a:off x="6300810" y="2994641"/>
          <a:ext cx="4627018" cy="1197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751" tIns="126751" rIns="126751" bIns="12675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OT plan is cached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Allows for revisiting previous samples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Retains rich structural details across time</a:t>
          </a:r>
        </a:p>
      </dsp:txBody>
      <dsp:txXfrm>
        <a:off x="6300810" y="2994641"/>
        <a:ext cx="4627018" cy="11976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ProcessNew">
  <dgm:title val="Basic Process New"/>
  <dgm:desc val="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fact="0.15"/>
      <dgm:constr type="h" for="ch" forName="sibTrans" op="equ"/>
    </dgm:constrLst>
    <dgm:ruleLst>
      <dgm:rule type="h" for="ch" forName="sibTrans" val="6.75" fact="NaN" max="NaN"/>
      <dgm:rule type="w" for="ch" forName="sibTrans" val="8.75" fact="NaN" max="NaN"/>
    </dgm:ruleLst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lMarg" val="12"/>
          <dgm:constr type="rMarg" val="12"/>
          <dgm:constr type="tMarg" val="12"/>
          <dgm:constr type="bMarg" val="12"/>
        </dgm:constrLst>
        <dgm:ruleLst>
          <dgm:rule type="primFontSz" val="11" fact="NaN" max="NaN"/>
          <dgm:rule type="primFontSz" val="18" fact="NaN" max="NaN"/>
          <dgm:rule type="h" val="NaN" fact="1.5" max="NaN"/>
          <dgm:rule type="primFontSz" val="11" fact="NaN" max="NaN"/>
          <dgm:rule type="h" val="INF" fact="NaN" max="NaN"/>
        </dgm:ruleLst>
      </dgm:layoutNode>
      <dgm:forEach name="sibTransForEach" axis="followSib" ptType="sibTrans" cnt="1">
        <dgm:layoutNode name="sibTransSpacerBeforeConnector" styleLbl="node1">
          <dgm:alg type="sp"/>
          <dgm:shape xmlns:r="http://schemas.openxmlformats.org/officeDocument/2006/relationships" r:blip="">
            <dgm:adjLst/>
          </dgm:shape>
          <dgm:constrLst>
            <dgm:constr type="w" val="4.5"/>
          </dgm:constrLst>
          <dgm:presOf/>
          <dgm:ruleLst>
            <dgm:rule type="w" val="4.5" fact="NaN" max="NaN"/>
          </dgm:ruleLst>
        </dgm:layoutNode>
        <dgm:layoutNode name="sibTrans" styleLbl="node1">
          <dgm:alg type="sp"/>
          <dgm:shape xmlns:r="http://schemas.openxmlformats.org/officeDocument/2006/relationships" type="rightArrow" r:blip="">
            <dgm:adjLst>
              <dgm:adj idx="1" val="0.5"/>
            </dgm:adjLst>
          </dgm:shape>
          <dgm:presOf axis="self"/>
          <dgm:constrLst>
            <dgm:constr type="h" val="6.75"/>
          </dgm:constrLst>
          <dgm:ruleLst>
            <dgm:rule type="h" val="6.75" fact="NaN" max="NaN"/>
            <dgm:rule type="w" val="8.75" fact="NaN" max="NaN"/>
          </dgm:ruleLst>
        </dgm:layoutNode>
        <dgm:layoutNode name="sibTransSpacerAfterConnector">
          <dgm:alg type="sp"/>
          <dgm:shape xmlns:r="http://schemas.openxmlformats.org/officeDocument/2006/relationships" r:blip="">
            <dgm:adjLst/>
          </dgm:shape>
          <dgm:constrLst>
            <dgm:constr type="w" val="4.5"/>
          </dgm:constrLst>
          <dgm:presOf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ADDFB-CD4B-4293-8124-CB02D23C2BF1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561F31-FF3D-451A-B254-B85E56E72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1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/>
              <a:t>For a batch of images representations and text representations we first compute a OT Plan </a:t>
            </a:r>
          </a:p>
          <a:p>
            <a:pPr marL="228600" indent="-228600">
              <a:buAutoNum type="arabicParenR"/>
            </a:pPr>
            <a:r>
              <a:rPr lang="en-US"/>
              <a:t>The OT Plan is used as a generator to convert images into texts and texts into images (OT is a mapping of distributions) and with a few samples our OT plan is not perfect</a:t>
            </a:r>
          </a:p>
          <a:p>
            <a:pPr marL="228600" indent="-228600">
              <a:buAutoNum type="arabicParenR"/>
            </a:pPr>
            <a:r>
              <a:rPr lang="en-US"/>
              <a:t>The OT plan is then stored in a queue therefore instead of have a dictionary of negative examples we have a potential dictionary of generator functions so we have a better supply of negative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61F31-FF3D-451A-B254-B85E56E7260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771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61F31-FF3D-451A-B254-B85E56E7260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27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61F31-FF3D-451A-B254-B85E56E7260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92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/>
              <a:t>As the model progresses we need to improve our quality of negative examples therefore we need to update the OT plan.</a:t>
            </a:r>
          </a:p>
          <a:p>
            <a:pPr marL="228600" indent="-228600">
              <a:buAutoNum type="arabicParenR"/>
            </a:pPr>
            <a:r>
              <a:rPr lang="en-US"/>
              <a:t>Therefore after a batch of text and image data we recalculate OT with </a:t>
            </a:r>
            <a:r>
              <a:rPr lang="en-US" err="1"/>
              <a:t>sinkhorn</a:t>
            </a:r>
            <a:r>
              <a:rPr lang="en-US"/>
              <a:t> regularization in order to get smooth plans.</a:t>
            </a:r>
          </a:p>
          <a:p>
            <a:pPr marL="228600" indent="-228600">
              <a:buAutoNum type="arabicParenR"/>
            </a:pPr>
            <a:r>
              <a:rPr lang="en-US"/>
              <a:t>We can like MOCO store negative examples by storing generator functions.</a:t>
            </a:r>
          </a:p>
          <a:p>
            <a:pPr marL="228600" indent="-228600">
              <a:buAutoNum type="arabicParenR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61F31-FF3D-451A-B254-B85E56E7260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428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61F31-FF3D-451A-B254-B85E56E7260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12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F9913-BEAD-4984-B61A-F67DE30683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B9240F-69E8-0E32-9B95-289A44AE5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1494B-E2E1-220A-48BA-CADE17F88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75DD7-19D7-4BA6-88B5-137207CBCDCC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D9694-7EB8-81FE-39AE-263A50B98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F51CC-491D-ED6C-815C-C579B664E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CAFC4-C069-4E9B-AF9E-E445F8487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1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F42A-A29D-63B9-16D4-BA4BEC258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206183-C70A-1643-6381-DE94F09EF0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39B13-E347-231F-17DE-BB4C0F31E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75DD7-19D7-4BA6-88B5-137207CBCDCC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72331-F7A4-72CE-DB84-1866C91E8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FB2EF-592C-6E93-1006-00D871921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CAFC4-C069-4E9B-AF9E-E445F8487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93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70B58C-04D8-F82A-E645-F9C380F398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C756C1-E39A-E40F-E3C1-C5873F5CDF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2182A-B13A-F7FD-4F83-97A6468F5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75DD7-19D7-4BA6-88B5-137207CBCDCC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883A2-CA7F-C81D-96CC-EA1EA18B7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E3668-F13F-9A6A-2189-76C874BED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CAFC4-C069-4E9B-AF9E-E445F8487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318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F9EB3-08FC-8F84-A51D-1E9F43930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4BB0E-BA6A-CCD5-7370-E1CE01EA1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F10A5-D8A7-38C2-28D8-F249725AF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75DD7-19D7-4BA6-88B5-137207CBCDCC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75024-995E-426A-C8AA-33A9A43F4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1A3DD-1486-F61E-1AC3-0A4CACA07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CAFC4-C069-4E9B-AF9E-E445F8487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317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208A5-E9FD-4F82-D356-A125E6417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ED35D-9777-61B9-D68F-F1103BF89E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725A9-201D-4F5B-6B1E-6CE2F8022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75DD7-19D7-4BA6-88B5-137207CBCDCC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C3E6F-FFCA-BF9F-8F56-9ABBC23A9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0A6BB-F635-F020-F75E-9B0265187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CAFC4-C069-4E9B-AF9E-E445F8487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21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583B1-BCF4-0100-A457-0E65A587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95FDB-7A41-D2D3-3119-152476FA12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219016-93ED-B1A3-B603-D6A16D8EB3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996E6A-A526-C515-CC48-D75418779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75DD7-19D7-4BA6-88B5-137207CBCDCC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D5891D-CB87-B055-923C-B4A709DA9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61B75D-A558-2422-24D1-29DD0B252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CAFC4-C069-4E9B-AF9E-E445F8487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517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CB5A6-768E-1376-9BC2-5D7FFE390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8383A-0E92-84D7-74CF-178DCF846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1FA97F-D67C-0475-FB01-EF91F0DA60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9B2E18-55ED-4097-6B51-BB45F5D6B2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C43F49-AF21-65A4-9BBC-264A3DBD2B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E30D33-41B6-71CE-5BA1-2DD62B333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75DD7-19D7-4BA6-88B5-137207CBCDCC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780948-3754-CF80-A965-B33278FB0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B3A11D-680E-538B-66A6-6230D35DE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CAFC4-C069-4E9B-AF9E-E445F8487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25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A83D3-8057-1AE5-F920-828B4EC3D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E3D4DD-CEFD-4C08-8DD8-16286CEFC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75DD7-19D7-4BA6-88B5-137207CBCDCC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E83C35-53D8-988E-FA72-7D2960C69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882056-D5C4-9F2E-B1CA-FFA5B0DAD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CAFC4-C069-4E9B-AF9E-E445F8487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46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B22C98-956C-80B7-FDBB-9867D5C2B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75DD7-19D7-4BA6-88B5-137207CBCDCC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B8EACE-9B77-D252-60BD-F6E6D6609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F818D-0FFD-2D1C-85A0-12B78327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CAFC4-C069-4E9B-AF9E-E445F8487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503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3F9ED-2DE9-9847-904F-8542FC79B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96D9D-99A4-8C4A-CD0B-6B04B1EF9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DCC26-84D0-1046-9EF0-9D965E0BEA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FBBDBA-601E-34E2-30B6-138B29AEC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75DD7-19D7-4BA6-88B5-137207CBCDCC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69C5F0-159A-7140-B989-7E170CA91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70490-909C-CD50-6E4D-523BE0E0D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CAFC4-C069-4E9B-AF9E-E445F8487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12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1C26A-67D0-9BD6-9804-D91B715B9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42FDBE-AD26-C87A-9430-6EA46D0163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2CEF-B704-8198-EB1C-9D54A6395C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936D1A-9BF2-8ABB-0A0A-EB2BEE7C6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75DD7-19D7-4BA6-88B5-137207CBCDCC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DE697F-EFD1-BF9C-BED1-D0F8EEE44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45972E-4918-8C59-CE69-5E0A44D9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CAFC4-C069-4E9B-AF9E-E445F8487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90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E6F154-1723-67A2-88F2-535483C5F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8D86F-51C4-0EB6-06E9-C7C30F0CA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CEAAF-A01B-CA1A-906F-45C5C0ACCF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275DD7-19D7-4BA6-88B5-137207CBCDCC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9D1F4-4195-0D47-92E2-80D1C272AB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C9534-1544-A1A7-9D18-A40BC32120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BCAFC4-C069-4E9B-AF9E-E445F8487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484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16F42E0-28DF-4093-AFC5-CA01F54C8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Box Production Line">
            <a:extLst>
              <a:ext uri="{FF2B5EF4-FFF2-40B4-BE49-F238E27FC236}">
                <a16:creationId xmlns:a16="http://schemas.microsoft.com/office/drawing/2014/main" id="{A45A06ED-7E65-EB2B-FC65-DE70AA230C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206190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C0A58-96A1-F2D0-EF7B-5118EB26D8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6" y="728897"/>
            <a:ext cx="5452529" cy="3728614"/>
          </a:xfrm>
        </p:spPr>
        <p:txBody>
          <a:bodyPr anchor="t">
            <a:normAutofit/>
          </a:bodyPr>
          <a:lstStyle/>
          <a:p>
            <a:pPr algn="r"/>
            <a:r>
              <a:rPr lang="en-US" sz="5200">
                <a:solidFill>
                  <a:schemeClr val="bg1"/>
                </a:solidFill>
              </a:rPr>
              <a:t>Enhancing Contrastive Learning using Optimal Transport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D94A87-2697-5C45-F2AB-960778F91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9055" y="3657601"/>
            <a:ext cx="5449479" cy="2471490"/>
          </a:xfrm>
        </p:spPr>
        <p:txBody>
          <a:bodyPr anchor="b">
            <a:normAutofit/>
          </a:bodyPr>
          <a:lstStyle/>
          <a:p>
            <a:pPr algn="r"/>
            <a:r>
              <a:rPr lang="en-US" sz="1700">
                <a:solidFill>
                  <a:schemeClr val="bg1"/>
                </a:solidFill>
              </a:rPr>
              <a:t>Improving Negative Sampling for Multi-modal Contrastive Learning</a:t>
            </a:r>
          </a:p>
          <a:p>
            <a:pPr algn="r"/>
            <a:endParaRPr lang="en-US" sz="1700">
              <a:solidFill>
                <a:schemeClr val="bg1"/>
              </a:solidFill>
            </a:endParaRPr>
          </a:p>
          <a:p>
            <a:pPr algn="r"/>
            <a:endParaRPr lang="en-US" sz="1700">
              <a:solidFill>
                <a:schemeClr val="bg1"/>
              </a:solidFill>
            </a:endParaRPr>
          </a:p>
          <a:p>
            <a:pPr algn="r"/>
            <a:endParaRPr lang="en-US" sz="1700">
              <a:solidFill>
                <a:schemeClr val="bg1"/>
              </a:solidFill>
            </a:endParaRPr>
          </a:p>
          <a:p>
            <a:pPr algn="r"/>
            <a:endParaRPr lang="en-US" sz="1700">
              <a:solidFill>
                <a:schemeClr val="bg1"/>
              </a:solidFill>
            </a:endParaRPr>
          </a:p>
          <a:p>
            <a:pPr algn="r"/>
            <a:r>
              <a:rPr lang="en-US" sz="1700">
                <a:solidFill>
                  <a:schemeClr val="bg1"/>
                </a:solidFill>
              </a:rPr>
              <a:t>Aishwarya Kumaran, Akash Mittal, Stephen Owesney</a:t>
            </a:r>
          </a:p>
        </p:txBody>
      </p:sp>
    </p:spTree>
    <p:extLst>
      <p:ext uri="{BB962C8B-B14F-4D97-AF65-F5344CB8AC3E}">
        <p14:creationId xmlns:p14="http://schemas.microsoft.com/office/powerpoint/2010/main" val="261972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D6729E-0672-C8FF-A573-7563DA404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50" y="481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>
                <a:solidFill>
                  <a:schemeClr val="bg1"/>
                </a:solidFill>
                <a:ea typeface="+mj-lt"/>
                <a:cs typeface="+mj-lt"/>
              </a:rPr>
              <a:t>MoCo’s Architecture </a:t>
            </a:r>
            <a:endParaRPr lang="en-US">
              <a:ea typeface="+mj-ea"/>
              <a:cs typeface="+mj-cs"/>
            </a:endParaRPr>
          </a:p>
        </p:txBody>
      </p:sp>
      <p:pic>
        <p:nvPicPr>
          <p:cNvPr id="4" name="Content Placeholder 3" descr="A diagram of a computer process&#10;&#10;Description automatically generated">
            <a:extLst>
              <a:ext uri="{FF2B5EF4-FFF2-40B4-BE49-F238E27FC236}">
                <a16:creationId xmlns:a16="http://schemas.microsoft.com/office/drawing/2014/main" id="{CF1EB11F-4B77-5ECE-8354-1DF9C2D78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4538" y="467208"/>
            <a:ext cx="6621528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696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6CB56-5505-00A8-992B-9D02F2D1F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39" y="1710482"/>
            <a:ext cx="3201366" cy="3387497"/>
          </a:xfrm>
        </p:spPr>
        <p:txBody>
          <a:bodyPr anchor="b">
            <a:noAutofit/>
          </a:bodyPr>
          <a:lstStyle/>
          <a:p>
            <a:pPr algn="r"/>
            <a:r>
              <a:rPr lang="en-US" sz="4000">
                <a:solidFill>
                  <a:schemeClr val="bg1"/>
                </a:solidFill>
                <a:ea typeface="+mj-lt"/>
                <a:cs typeface="+mj-lt"/>
              </a:rPr>
              <a:t>Momentum Encoder Architecture with a gradient on the encoder branch only</a:t>
            </a:r>
            <a:endParaRPr lang="en-US" sz="4000">
              <a:solidFill>
                <a:schemeClr val="bg1"/>
              </a:solidFill>
            </a:endParaRPr>
          </a:p>
        </p:txBody>
      </p:sp>
      <p:pic>
        <p:nvPicPr>
          <p:cNvPr id="4" name="Content Placeholder 3" descr="A diagram of a loss&#10;&#10;Description automatically generated">
            <a:extLst>
              <a:ext uri="{FF2B5EF4-FFF2-40B4-BE49-F238E27FC236}">
                <a16:creationId xmlns:a16="http://schemas.microsoft.com/office/drawing/2014/main" id="{BC56E6D2-5593-7517-051E-02EA5C5F4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706" y="959413"/>
            <a:ext cx="4003233" cy="491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77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2C4CD7-67D3-E0D3-9290-02437DEEE7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ABF310-6844-9219-C523-0C4139C3D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Our Methodology: Overview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62C8EAF7-0BD0-C799-30D3-A68314BFDF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859997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05405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F4FC5DE-B3D0-EBD5-6B17-ADA8773986C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3743" b="12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DCC922-7FAE-0033-7E8E-DE364C453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Feature Extraction: Image &amp; Text Encoders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99B1DDC-93D9-1752-6C6A-F4A620FFC9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530787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76281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519BBF-D7A5-CFE6-F299-2EB584CB5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Cross-Modal OT Plan Computation</a:t>
            </a:r>
          </a:p>
        </p:txBody>
      </p:sp>
      <p:graphicFrame>
        <p:nvGraphicFramePr>
          <p:cNvPr id="33" name="Content Placeholder 2">
            <a:extLst>
              <a:ext uri="{FF2B5EF4-FFF2-40B4-BE49-F238E27FC236}">
                <a16:creationId xmlns:a16="http://schemas.microsoft.com/office/drawing/2014/main" id="{AFEEF6D1-770D-BCB4-1EB0-A12BAB8618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985649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7805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FA838-3EEA-57D8-4900-5AD14284A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13" y="365125"/>
            <a:ext cx="11285395" cy="1325563"/>
          </a:xfrm>
        </p:spPr>
        <p:txBody>
          <a:bodyPr/>
          <a:lstStyle/>
          <a:p>
            <a:r>
              <a:rPr lang="en-US"/>
              <a:t>OTCO Architecture for Generating Negative Pairs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EE34722-95B9-BC89-C033-3391485DB599}"/>
              </a:ext>
            </a:extLst>
          </p:cNvPr>
          <p:cNvSpPr/>
          <p:nvPr/>
        </p:nvSpPr>
        <p:spPr>
          <a:xfrm>
            <a:off x="929148" y="4245411"/>
            <a:ext cx="1602658" cy="94602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Encoder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B3123BD-D706-8C4F-5CE2-226C47320286}"/>
              </a:ext>
            </a:extLst>
          </p:cNvPr>
          <p:cNvCxnSpPr>
            <a:cxnSpLocks/>
            <a:stCxn id="15" idx="0"/>
            <a:endCxn id="6" idx="2"/>
          </p:cNvCxnSpPr>
          <p:nvPr/>
        </p:nvCxnSpPr>
        <p:spPr>
          <a:xfrm flipV="1">
            <a:off x="1730477" y="5191433"/>
            <a:ext cx="0" cy="6655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86229F3-9F52-2902-15FE-67AD3D7E7B6A}"/>
              </a:ext>
            </a:extLst>
          </p:cNvPr>
          <p:cNvSpPr txBox="1"/>
          <p:nvPr/>
        </p:nvSpPr>
        <p:spPr>
          <a:xfrm>
            <a:off x="1238869" y="5856978"/>
            <a:ext cx="983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Images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76A130-3B2E-5A4C-2AA1-051694A36A77}"/>
              </a:ext>
            </a:extLst>
          </p:cNvPr>
          <p:cNvCxnSpPr>
            <a:stCxn id="6" idx="0"/>
          </p:cNvCxnSpPr>
          <p:nvPr/>
        </p:nvCxnSpPr>
        <p:spPr>
          <a:xfrm flipV="1">
            <a:off x="1730477" y="3215149"/>
            <a:ext cx="0" cy="10302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E314689-9BF0-2EC1-66C3-B0951D08FBC3}"/>
                  </a:ext>
                </a:extLst>
              </p:cNvPr>
              <p:cNvSpPr txBox="1"/>
              <p:nvPr/>
            </p:nvSpPr>
            <p:spPr>
              <a:xfrm>
                <a:off x="929148" y="2448233"/>
                <a:ext cx="1614949" cy="846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/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E314689-9BF0-2EC1-66C3-B0951D08F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148" y="2448233"/>
                <a:ext cx="1614949" cy="8469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row: Right 30">
            <a:extLst>
              <a:ext uri="{FF2B5EF4-FFF2-40B4-BE49-F238E27FC236}">
                <a16:creationId xmlns:a16="http://schemas.microsoft.com/office/drawing/2014/main" id="{D21EF1A8-4309-F4CC-276B-4F39B282E71F}"/>
              </a:ext>
            </a:extLst>
          </p:cNvPr>
          <p:cNvSpPr/>
          <p:nvPr/>
        </p:nvSpPr>
        <p:spPr>
          <a:xfrm flipV="1">
            <a:off x="2453082" y="2730134"/>
            <a:ext cx="2168014" cy="15861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1352BC-E1A4-5B77-4EDB-EA4CC6B2AEB6}"/>
              </a:ext>
            </a:extLst>
          </p:cNvPr>
          <p:cNvSpPr txBox="1"/>
          <p:nvPr/>
        </p:nvSpPr>
        <p:spPr>
          <a:xfrm>
            <a:off x="2435809" y="2441001"/>
            <a:ext cx="209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          OT Plan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6D4AAED-AB56-CA84-7FF2-EFAD1B2409F1}"/>
                  </a:ext>
                </a:extLst>
              </p:cNvPr>
              <p:cNvSpPr txBox="1"/>
              <p:nvPr/>
            </p:nvSpPr>
            <p:spPr>
              <a:xfrm>
                <a:off x="4611329" y="2448232"/>
                <a:ext cx="1614949" cy="846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/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6D4AAED-AB56-CA84-7FF2-EFAD1B24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329" y="2448232"/>
                <a:ext cx="1614949" cy="846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9D77F6E-8971-15E2-EC5D-AC7603B06A65}"/>
              </a:ext>
            </a:extLst>
          </p:cNvPr>
          <p:cNvSpPr/>
          <p:nvPr/>
        </p:nvSpPr>
        <p:spPr>
          <a:xfrm>
            <a:off x="10219451" y="4166020"/>
            <a:ext cx="1602658" cy="94602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Encoder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086DA1-C48E-ECC0-5FDE-F35C6C767FCC}"/>
              </a:ext>
            </a:extLst>
          </p:cNvPr>
          <p:cNvSpPr txBox="1"/>
          <p:nvPr/>
        </p:nvSpPr>
        <p:spPr>
          <a:xfrm>
            <a:off x="10461523" y="5758562"/>
            <a:ext cx="983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   Texts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AF72BC0-3105-98CE-F266-3B027775BE0D}"/>
              </a:ext>
            </a:extLst>
          </p:cNvPr>
          <p:cNvCxnSpPr>
            <a:cxnSpLocks/>
          </p:cNvCxnSpPr>
          <p:nvPr/>
        </p:nvCxnSpPr>
        <p:spPr>
          <a:xfrm flipV="1">
            <a:off x="10959009" y="5191433"/>
            <a:ext cx="0" cy="5808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85B3730-3D85-D259-9E90-09330C0557BF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10931118" y="3293782"/>
            <a:ext cx="0" cy="8722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DBF3E01-E09A-31D6-EA72-774A3131D37F}"/>
                  </a:ext>
                </a:extLst>
              </p:cNvPr>
              <p:cNvSpPr txBox="1"/>
              <p:nvPr/>
            </p:nvSpPr>
            <p:spPr>
              <a:xfrm>
                <a:off x="6381121" y="2448231"/>
                <a:ext cx="1614949" cy="846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/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DBF3E01-E09A-31D6-EA72-774A3131D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121" y="2448231"/>
                <a:ext cx="1614949" cy="8469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07023DFC-2FBF-159E-2C25-17F48CF86FB4}"/>
              </a:ext>
            </a:extLst>
          </p:cNvPr>
          <p:cNvSpPr txBox="1"/>
          <p:nvPr/>
        </p:nvSpPr>
        <p:spPr>
          <a:xfrm>
            <a:off x="7996071" y="2473675"/>
            <a:ext cx="1834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          OT Plan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5519AB-0342-B7B3-13DE-7BAB37FFABC3}"/>
                  </a:ext>
                </a:extLst>
              </p:cNvPr>
              <p:cNvSpPr txBox="1"/>
              <p:nvPr/>
            </p:nvSpPr>
            <p:spPr>
              <a:xfrm>
                <a:off x="10123643" y="2446819"/>
                <a:ext cx="1614949" cy="846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/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5519AB-0342-B7B3-13DE-7BAB37FFA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3643" y="2446819"/>
                <a:ext cx="1614949" cy="8469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row: Right 51">
            <a:extLst>
              <a:ext uri="{FF2B5EF4-FFF2-40B4-BE49-F238E27FC236}">
                <a16:creationId xmlns:a16="http://schemas.microsoft.com/office/drawing/2014/main" id="{A6C072EF-0162-5F37-D26F-FF1619A73044}"/>
              </a:ext>
            </a:extLst>
          </p:cNvPr>
          <p:cNvSpPr/>
          <p:nvPr/>
        </p:nvSpPr>
        <p:spPr>
          <a:xfrm rot="10800000" flipV="1">
            <a:off x="7955629" y="2789146"/>
            <a:ext cx="2168014" cy="15861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AF0C1E6-BFD2-356D-A353-99F4AD4FE391}"/>
              </a:ext>
            </a:extLst>
          </p:cNvPr>
          <p:cNvSpPr txBox="1"/>
          <p:nvPr/>
        </p:nvSpPr>
        <p:spPr>
          <a:xfrm>
            <a:off x="4927195" y="2104343"/>
            <a:ext cx="983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Texts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F5C0268-905D-13BB-7A90-7D1A317A368F}"/>
              </a:ext>
            </a:extLst>
          </p:cNvPr>
          <p:cNvSpPr txBox="1"/>
          <p:nvPr/>
        </p:nvSpPr>
        <p:spPr>
          <a:xfrm>
            <a:off x="6696987" y="2054215"/>
            <a:ext cx="983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Images</a:t>
            </a:r>
          </a:p>
        </p:txBody>
      </p:sp>
      <p:pic>
        <p:nvPicPr>
          <p:cNvPr id="1030" name="Picture 6" descr="Queue List Data structure Data type, disorderly queue jumping, purple, blue  png | PNGEgg">
            <a:extLst>
              <a:ext uri="{FF2B5EF4-FFF2-40B4-BE49-F238E27FC236}">
                <a16:creationId xmlns:a16="http://schemas.microsoft.com/office/drawing/2014/main" id="{22857418-9F9D-37FA-E4E9-42862261C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329" y="4076715"/>
            <a:ext cx="3360964" cy="24161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97C2BA51-7577-B550-B570-7B1F81891CF0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76312" y="3322433"/>
            <a:ext cx="1524647" cy="773506"/>
          </a:xfrm>
          <a:prstGeom prst="bentConnector3">
            <a:avLst>
              <a:gd name="adj1" fmla="val 99544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41AEE0D4-5968-8F27-24EB-FE50F1AFFEF8}"/>
              </a:ext>
            </a:extLst>
          </p:cNvPr>
          <p:cNvCxnSpPr>
            <a:cxnSpLocks/>
          </p:cNvCxnSpPr>
          <p:nvPr/>
        </p:nvCxnSpPr>
        <p:spPr>
          <a:xfrm rot="5400000">
            <a:off x="8157373" y="3477229"/>
            <a:ext cx="1540411" cy="536015"/>
          </a:xfrm>
          <a:prstGeom prst="bentConnector3">
            <a:avLst>
              <a:gd name="adj1" fmla="val 99682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50" name="TextBox 1049">
            <a:extLst>
              <a:ext uri="{FF2B5EF4-FFF2-40B4-BE49-F238E27FC236}">
                <a16:creationId xmlns:a16="http://schemas.microsoft.com/office/drawing/2014/main" id="{ED1792BD-9B5E-711D-887A-29796D9AAFEB}"/>
              </a:ext>
            </a:extLst>
          </p:cNvPr>
          <p:cNvSpPr txBox="1"/>
          <p:nvPr/>
        </p:nvSpPr>
        <p:spPr>
          <a:xfrm>
            <a:off x="6176951" y="5943228"/>
            <a:ext cx="1614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OT QUEUE</a:t>
            </a:r>
          </a:p>
        </p:txBody>
      </p:sp>
    </p:spTree>
    <p:extLst>
      <p:ext uri="{BB962C8B-B14F-4D97-AF65-F5344CB8AC3E}">
        <p14:creationId xmlns:p14="http://schemas.microsoft.com/office/powerpoint/2010/main" val="819688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9648E4-3B01-C8F9-14FA-F8B86F1B0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Sinkhorn Divergence for Entropy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CADA11-D5E0-7AFC-97A5-E3380049FD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10259" y="649480"/>
                <a:ext cx="6555347" cy="5546047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sz="2400" b="1"/>
                  <a:t>Objective:</a:t>
                </a:r>
                <a:endParaRPr lang="en-US" sz="2400"/>
              </a:p>
              <a:p>
                <a:pPr lvl="1"/>
                <a:r>
                  <a:rPr lang="en-US"/>
                  <a:t>Stabilize and regularize the Optimal Transport (OT) plan across batches for smooth feature alignment.</a:t>
                </a:r>
              </a:p>
              <a:p>
                <a:pPr lvl="1"/>
                <a:endParaRPr lang="en-US"/>
              </a:p>
              <a:p>
                <a:pPr marL="0" indent="0">
                  <a:buNone/>
                </a:pPr>
                <a:r>
                  <a:rPr lang="en-US" sz="2400" b="1"/>
                  <a:t>Key Steps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2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𝑎𝑟𝑔𝑚𝑖</m:t>
                      </m:r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r>
                        <a:rPr lang="en-US" sz="2200" b="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2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200" b="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200" b="0" i="1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200"/>
              </a:p>
              <a:p>
                <a:pPr lvl="1"/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/>
                  <a:t> Cost between visual and text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/>
                  <a:t> Parameter that controls the level of smoothness </a:t>
                </a:r>
              </a:p>
              <a:p>
                <a:pPr marL="457200" lvl="1" indent="0">
                  <a:buNone/>
                </a:pPr>
                <a:endParaRPr lang="en-US" sz="2800"/>
              </a:p>
              <a:p>
                <a:pPr lvl="1"/>
                <a:endParaRPr lang="en-US" sz="20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CADA11-D5E0-7AFC-97A5-E3380049FD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10259" y="649480"/>
                <a:ext cx="6555347" cy="5546047"/>
              </a:xfrm>
              <a:blipFill>
                <a:blip r:embed="rId3"/>
                <a:stretch>
                  <a:fillRect l="-1395" r="-1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9339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8D571-1EDB-AA5B-03B1-8C1245118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Contrastive Learning with </a:t>
            </a:r>
            <a:r>
              <a:rPr lang="en-US" err="1"/>
              <a:t>InfoNCE</a:t>
            </a:r>
            <a:r>
              <a:rPr lang="en-US"/>
              <a:t>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48D2C0-2507-9FBE-E22B-4CEC95DBE7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/>
                  <a:t>Use Common Contrastive Loss </a:t>
                </a:r>
                <a:r>
                  <a:rPr lang="en-US" err="1"/>
                  <a:t>InfoNCE</a:t>
                </a:r>
                <a:r>
                  <a:rPr lang="en-US"/>
                  <a:t> Loss:</a:t>
                </a:r>
              </a:p>
              <a:p>
                <a:pPr marL="457200" lvl="1" indent="0">
                  <a:buNone/>
                </a:pPr>
                <a:r>
                  <a:rPr lang="en-US"/>
                  <a:t> </a:t>
                </a:r>
              </a:p>
              <a:p>
                <a:pPr lvl="1"/>
                <a:endParaRPr lang="en-US"/>
              </a:p>
              <a:p>
                <a:pPr marL="0" indent="0">
                  <a:buNone/>
                </a:pPr>
                <a:endParaRPr lang="en-US" altLang="en-US" sz="18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altLang="en-US" sz="18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en-US" sz="1800">
                    <a:latin typeface="Arial" panose="020B0604020202020204" pitchFamily="34" charset="0"/>
                    <a:cs typeface="Arial" panose="020B0604020202020204" pitchFamily="34" charset="0"/>
                  </a:rPr>
                  <a:t>For each visual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1800">
                    <a:latin typeface="Arial" panose="020B0604020202020204" pitchFamily="34" charset="0"/>
                    <a:cs typeface="Arial" panose="020B0604020202020204" pitchFamily="34" charset="0"/>
                  </a:rPr>
                  <a:t> and text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180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</a:p>
              <a:p>
                <a:r>
                  <a:rPr lang="en-US" altLang="en-US" sz="1800"/>
                  <a:t>OT transformed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en-US" sz="1800" b="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1800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en-US" sz="1800">
                    <a:latin typeface="Arial" panose="020B0604020202020204" pitchFamily="34" charset="0"/>
                    <a:cs typeface="Arial" panose="020B0604020202020204" pitchFamily="34" charset="0"/>
                  </a:rPr>
                  <a:t> and text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en-US" sz="18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1800" b="0" i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4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2000" b="1">
                    <a:latin typeface="Arial" panose="020B0604020202020204" pitchFamily="34" charset="0"/>
                    <a:cs typeface="Arial" panose="020B0604020202020204" pitchFamily="34" charset="0"/>
                  </a:rPr>
                  <a:t>Positive Pairs: </a:t>
                </a:r>
              </a:p>
              <a:p>
                <a:pPr lvl="1"/>
                <a:r>
                  <a:rPr lang="en-US" sz="1800">
                    <a:latin typeface="Arial" panose="020B0604020202020204" pitchFamily="34" charset="0"/>
                    <a:cs typeface="Arial" panose="020B0604020202020204" pitchFamily="34" charset="0"/>
                  </a:rPr>
                  <a:t>Each pair of aligned image and text features and their respective transformations</a:t>
                </a:r>
              </a:p>
              <a:p>
                <a:pPr lvl="1"/>
                <a:r>
                  <a:rPr lang="en-US" sz="180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>
                    <a:latin typeface="Arial" panose="020B0604020202020204" pitchFamily="34" charset="0"/>
                    <a:cs typeface="Arial" panose="020B0604020202020204" pitchFamily="34" charset="0"/>
                  </a:rPr>
                  <a:t> are the positive pairs</a:t>
                </a:r>
              </a:p>
              <a:p>
                <a:pPr marL="457200" lvl="1" indent="0">
                  <a:buNone/>
                </a:pPr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2000" b="1">
                    <a:latin typeface="Arial" panose="020B0604020202020204" pitchFamily="34" charset="0"/>
                    <a:cs typeface="Arial" panose="020B0604020202020204" pitchFamily="34" charset="0"/>
                  </a:rPr>
                  <a:t>Negative Pairs: </a:t>
                </a:r>
              </a:p>
              <a:p>
                <a:pPr lvl="1"/>
                <a:r>
                  <a:rPr lang="en-US" sz="1800">
                    <a:latin typeface="Arial" panose="020B0604020202020204" pitchFamily="34" charset="0"/>
                    <a:cs typeface="Arial" panose="020B0604020202020204" pitchFamily="34" charset="0"/>
                  </a:rPr>
                  <a:t>Each misaligned pair of images and text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kumimoji="0" lang="en-US" altLang="en-US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48D2C0-2507-9FBE-E22B-4CEC95DBE7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MoCo-v2 in PyTorch | SimCLR with Computational Constraints">
            <a:extLst>
              <a:ext uri="{FF2B5EF4-FFF2-40B4-BE49-F238E27FC236}">
                <a16:creationId xmlns:a16="http://schemas.microsoft.com/office/drawing/2014/main" id="{568721F9-4C03-4CB1-9C31-11217CCAD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258" y="2325757"/>
            <a:ext cx="5923722" cy="103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173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6" name="Rectangle 135">
            <a:extLst>
              <a:ext uri="{FF2B5EF4-FFF2-40B4-BE49-F238E27FC236}">
                <a16:creationId xmlns:a16="http://schemas.microsoft.com/office/drawing/2014/main" id="{7515D20E-1AB7-4E74-9236-2B72B63D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E257FC-41D1-1B80-3606-67833AFF0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8" y="1336329"/>
            <a:ext cx="3892732" cy="4382588"/>
          </a:xfrm>
        </p:spPr>
        <p:txBody>
          <a:bodyPr anchor="ctr">
            <a:normAutofit/>
          </a:bodyPr>
          <a:lstStyle/>
          <a:p>
            <a:r>
              <a:rPr lang="en-US" sz="5400"/>
              <a:t>Periodic Updates to the OT Plan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3BEE0-13FA-1580-8D24-8162740BC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336329"/>
            <a:ext cx="5260848" cy="4382588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After processing each set of ∆ batches, 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Rerun the combinatorial algorithm and apply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Sinkhorn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regularization to update the OT plan σ. 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Store the OT Plan: Save the updated OT plan in a dictionary for future reference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Storing of OT plans allows us to have a dictionary of generator functions which allows us to “infinite” negative examples. </a:t>
            </a:r>
          </a:p>
        </p:txBody>
      </p:sp>
    </p:spTree>
    <p:extLst>
      <p:ext uri="{BB962C8B-B14F-4D97-AF65-F5344CB8AC3E}">
        <p14:creationId xmlns:p14="http://schemas.microsoft.com/office/powerpoint/2010/main" val="803848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FB0FA-1C08-B80A-2FB7-F7F578035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F351B-20BC-07B4-4E70-C81DC2598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We are still training OTCO…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Some Challenges we had:</a:t>
            </a:r>
          </a:p>
          <a:p>
            <a:pPr lvl="1"/>
            <a:r>
              <a:rPr lang="en-US"/>
              <a:t>During Thanksgiving break, we faced significant delays in convergence while processing a few batches of FLICKR 30K images and captions. We think it’s because of our OT solver.</a:t>
            </a:r>
          </a:p>
          <a:p>
            <a:pPr lvl="1"/>
            <a:endParaRPr lang="en-US"/>
          </a:p>
          <a:p>
            <a:pPr lvl="1"/>
            <a:r>
              <a:rPr lang="en-US"/>
              <a:t>We have changed our OT solver to an additive approximation OT solver a week back and running our experiments again.</a:t>
            </a:r>
          </a:p>
        </p:txBody>
      </p:sp>
    </p:spTree>
    <p:extLst>
      <p:ext uri="{BB962C8B-B14F-4D97-AF65-F5344CB8AC3E}">
        <p14:creationId xmlns:p14="http://schemas.microsoft.com/office/powerpoint/2010/main" val="2730075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0E0FC1-6965-DAF2-EC89-57151FA78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Introduction to Contrastive Learning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D0E6520-8E05-9558-EABD-C7A9EF9DD1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3015599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86323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9131-6B9E-50B4-612C-7BCCAE04F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E2B50-2261-1283-4A3A-D6F311E36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/>
              <a:t>Results required to move forwards</a:t>
            </a:r>
          </a:p>
          <a:p>
            <a:r>
              <a:rPr lang="en-US"/>
              <a:t>Our original idea had a unimodal OT plan that would create a way to rollback between batches.</a:t>
            </a:r>
          </a:p>
          <a:p>
            <a:r>
              <a:rPr lang="en-US"/>
              <a:t>Further exploration of setup</a:t>
            </a:r>
          </a:p>
          <a:p>
            <a:endParaRPr lang="en-US" sz="2000"/>
          </a:p>
        </p:txBody>
      </p:sp>
      <p:pic>
        <p:nvPicPr>
          <p:cNvPr id="14" name="Picture 13" descr="Floorplan on a table">
            <a:extLst>
              <a:ext uri="{FF2B5EF4-FFF2-40B4-BE49-F238E27FC236}">
                <a16:creationId xmlns:a16="http://schemas.microsoft.com/office/drawing/2014/main" id="{C9036C5E-8D4C-814F-2C1C-9BEF9B649B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949" r="10314" b="-1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53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erial view of a highway near the ocean">
            <a:extLst>
              <a:ext uri="{FF2B5EF4-FFF2-40B4-BE49-F238E27FC236}">
                <a16:creationId xmlns:a16="http://schemas.microsoft.com/office/drawing/2014/main" id="{62D6E636-47BC-6314-BD1C-7EBA5B7F0D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19" r="-2" b="1723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F18ABB-9630-EDC3-A3E5-C796C5406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70771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nfinite question marks in 3D rendering">
            <a:extLst>
              <a:ext uri="{FF2B5EF4-FFF2-40B4-BE49-F238E27FC236}">
                <a16:creationId xmlns:a16="http://schemas.microsoft.com/office/drawing/2014/main" id="{255947EB-53FC-D379-52AA-064C3903450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5179" r="-2" b="42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7771BA-0E56-3DBB-6D08-ED89C56C8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047677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diagram of different animals&#10;&#10;Description automatically generated">
            <a:extLst>
              <a:ext uri="{FF2B5EF4-FFF2-40B4-BE49-F238E27FC236}">
                <a16:creationId xmlns:a16="http://schemas.microsoft.com/office/drawing/2014/main" id="{BE7098BB-3834-6B79-D80D-F302797B9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967" y="457200"/>
            <a:ext cx="883806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47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16F9C3-174B-AF86-F364-8CA46D2C6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Why Enhance Contrastive Learning?</a:t>
            </a:r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FD760586-C2CD-92C2-9033-5CE4C7FDA0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965983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3174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904FDA-4CA3-C621-6B16-0FA875412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Problem Statement</a:t>
            </a:r>
          </a:p>
        </p:txBody>
      </p:sp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C67AF317-E9F5-269B-9C0C-B40D02ADC8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2407215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2539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D3865-1816-25A2-D1A8-A2812B07F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Why Optimal Transport?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AC28151-F8DF-C604-0F04-D9BDBA266A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925736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1254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AD9D5-9DDC-3F6D-28CB-A397AF8F6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Existing Contrastive Learning Approaches</a:t>
            </a:r>
            <a:br>
              <a:rPr lang="en-US"/>
            </a:b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10468E5-2335-71A1-790E-AD1F0B07840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607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4DAE99-C39F-2525-EB89-05C40B6F5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Negative Sampling in Existing Models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BEF6F7A-1ED2-A4FB-FE7F-A05A85796F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882754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63370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 descr="A diagram of a graph&#10;&#10;Description automatically generated">
            <a:extLst>
              <a:ext uri="{FF2B5EF4-FFF2-40B4-BE49-F238E27FC236}">
                <a16:creationId xmlns:a16="http://schemas.microsoft.com/office/drawing/2014/main" id="{EEAE17D6-0561-9185-BFCB-AEAFE7A174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45" t="-437" r="567" b="2838"/>
          <a:stretch/>
        </p:blipFill>
        <p:spPr>
          <a:xfrm>
            <a:off x="4566487" y="478713"/>
            <a:ext cx="6724930" cy="5781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AFA2A6-1ED2-D1E9-7E22-F9DC321442E1}"/>
              </a:ext>
            </a:extLst>
          </p:cNvPr>
          <p:cNvSpPr txBox="1"/>
          <p:nvPr/>
        </p:nvSpPr>
        <p:spPr>
          <a:xfrm>
            <a:off x="508000" y="999067"/>
            <a:ext cx="3081866" cy="120032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>
                <a:solidFill>
                  <a:schemeClr val="bg1"/>
                </a:solidFill>
                <a:latin typeface="Aptos Display"/>
                <a:ea typeface="sohne"/>
                <a:cs typeface="sohne"/>
              </a:rPr>
              <a:t>MoCo’s Architecture</a:t>
            </a:r>
            <a:endParaRPr lang="en-US" sz="3600">
              <a:solidFill>
                <a:schemeClr val="bg1"/>
              </a:solidFill>
              <a:latin typeface="Aptos Display"/>
            </a:endParaRPr>
          </a:p>
        </p:txBody>
      </p:sp>
    </p:spTree>
    <p:extLst>
      <p:ext uri="{BB962C8B-B14F-4D97-AF65-F5344CB8AC3E}">
        <p14:creationId xmlns:p14="http://schemas.microsoft.com/office/powerpoint/2010/main" val="2236179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22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Enhancing Contrastive Learning using Optimal Transport</vt:lpstr>
      <vt:lpstr>Introduction to Contrastive Learning</vt:lpstr>
      <vt:lpstr>PowerPoint Presentation</vt:lpstr>
      <vt:lpstr>Why Enhance Contrastive Learning?</vt:lpstr>
      <vt:lpstr>Problem Statement</vt:lpstr>
      <vt:lpstr>Why Optimal Transport?</vt:lpstr>
      <vt:lpstr>Existing Contrastive Learning Approaches </vt:lpstr>
      <vt:lpstr>Negative Sampling in Existing Models</vt:lpstr>
      <vt:lpstr>PowerPoint Presentation</vt:lpstr>
      <vt:lpstr>MoCo’s Architecture </vt:lpstr>
      <vt:lpstr>Momentum Encoder Architecture with a gradient on the encoder branch only</vt:lpstr>
      <vt:lpstr>Our Methodology: Overview</vt:lpstr>
      <vt:lpstr>Feature Extraction: Image &amp; Text Encoders</vt:lpstr>
      <vt:lpstr>Cross-Modal OT Plan Computation</vt:lpstr>
      <vt:lpstr>OTCO Architecture for Generating Negative Pairs </vt:lpstr>
      <vt:lpstr>Sinkhorn Divergence for Entropy Regularization</vt:lpstr>
      <vt:lpstr>Contrastive Learning with InfoNCE Loss</vt:lpstr>
      <vt:lpstr>Periodic Updates to the OT Plan</vt:lpstr>
      <vt:lpstr>Results </vt:lpstr>
      <vt:lpstr>Future Work</vt:lpstr>
      <vt:lpstr>Thank You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Stephen Owesney</dc:creator>
  <cp:revision>2</cp:revision>
  <dcterms:created xsi:type="dcterms:W3CDTF">2024-12-08T18:06:59Z</dcterms:created>
  <dcterms:modified xsi:type="dcterms:W3CDTF">2024-12-10T02:11:26Z</dcterms:modified>
</cp:coreProperties>
</file>